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11" r:id="rId5"/>
    <p:sldMasterId id="2147483710" r:id="rId6"/>
    <p:sldMasterId id="2147483709" r:id="rId7"/>
    <p:sldMasterId id="2147483696" r:id="rId8"/>
  </p:sldMasterIdLst>
  <p:notesMasterIdLst>
    <p:notesMasterId r:id="rId33"/>
  </p:notesMasterIdLst>
  <p:handoutMasterIdLst>
    <p:handoutMasterId r:id="rId34"/>
  </p:handoutMasterIdLst>
  <p:sldIdLst>
    <p:sldId id="506" r:id="rId9"/>
    <p:sldId id="503" r:id="rId10"/>
    <p:sldId id="492" r:id="rId11"/>
    <p:sldId id="494" r:id="rId12"/>
    <p:sldId id="1071" r:id="rId13"/>
    <p:sldId id="501" r:id="rId14"/>
    <p:sldId id="495" r:id="rId15"/>
    <p:sldId id="451" r:id="rId16"/>
    <p:sldId id="339" r:id="rId17"/>
    <p:sldId id="457" r:id="rId18"/>
    <p:sldId id="497" r:id="rId19"/>
    <p:sldId id="1072" r:id="rId20"/>
    <p:sldId id="263" r:id="rId21"/>
    <p:sldId id="1100" r:id="rId22"/>
    <p:sldId id="1073" r:id="rId23"/>
    <p:sldId id="1075" r:id="rId24"/>
    <p:sldId id="1074" r:id="rId25"/>
    <p:sldId id="1101" r:id="rId26"/>
    <p:sldId id="1094" r:id="rId27"/>
    <p:sldId id="1093" r:id="rId28"/>
    <p:sldId id="1076" r:id="rId29"/>
    <p:sldId id="549" r:id="rId30"/>
    <p:sldId id="550" r:id="rId31"/>
    <p:sldId id="386" r:id="rId32"/>
  </p:sldIdLst>
  <p:sldSz cx="20104100" cy="11309350"/>
  <p:notesSz cx="20104100" cy="11309350"/>
  <p:embeddedFontLst>
    <p:embeddedFont>
      <p:font typeface="Galano Grotesque" panose="00000500000000000000" pitchFamily="50" charset="0"/>
      <p:regular r:id="rId35"/>
      <p:bold r:id="rId36"/>
      <p:italic r:id="rId37"/>
    </p:embeddedFont>
    <p:embeddedFont>
      <p:font typeface="Galano Grotesque ExtraLight" panose="00000300000000000000" pitchFamily="50" charset="0"/>
      <p:regular r:id="rId38"/>
    </p:embeddedFont>
    <p:embeddedFont>
      <p:font typeface="GalanoGrotesque-SemiBold" panose="00000700000000000000" pitchFamily="50" charset="0"/>
      <p:bold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122" userDrawn="1">
          <p15:clr>
            <a:srgbClr val="A4A3A4"/>
          </p15:clr>
        </p15:guide>
        <p15:guide id="5" pos="8972" userDrawn="1">
          <p15:clr>
            <a:srgbClr val="A4A3A4"/>
          </p15:clr>
        </p15:guide>
        <p15:guide id="6" orient="horz" pos="3130" userDrawn="1">
          <p15:clr>
            <a:srgbClr val="A4A3A4"/>
          </p15:clr>
        </p15:guide>
        <p15:guide id="7" pos="6764" userDrawn="1">
          <p15:clr>
            <a:srgbClr val="A4A3A4"/>
          </p15:clr>
        </p15:guide>
        <p15:guide id="8" pos="58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1E"/>
    <a:srgbClr val="003C77"/>
    <a:srgbClr val="171A88"/>
    <a:srgbClr val="3366FF"/>
    <a:srgbClr val="0099FF"/>
    <a:srgbClr val="00CCFF"/>
    <a:srgbClr val="171A89"/>
    <a:srgbClr val="33889F"/>
    <a:srgbClr val="0E138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94"/>
  </p:normalViewPr>
  <p:slideViewPr>
    <p:cSldViewPr>
      <p:cViewPr varScale="1">
        <p:scale>
          <a:sx n="41" d="100"/>
          <a:sy n="41" d="100"/>
        </p:scale>
        <p:origin x="1008" y="78"/>
      </p:cViewPr>
      <p:guideLst>
        <p:guide orient="horz" pos="2122"/>
        <p:guide pos="8972"/>
        <p:guide orient="horz" pos="3130"/>
        <p:guide pos="6764"/>
        <p:guide pos="58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121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5.fntdata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2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D2F6-89C9-4A71-A7BB-05E2AD584880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C19DB-5BEA-41FB-AB95-B34FFF0B6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88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E8E39-DDCF-4F3A-A907-4869D37BB82B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73622-BF4B-4150-99D7-79E9D5587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96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73622-BF4B-4150-99D7-79E9D558718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50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73622-BF4B-4150-99D7-79E9D558718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32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1_Az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61A8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5" t="17013" r="25325" b="16138"/>
          <a:stretch/>
        </p:blipFill>
        <p:spPr>
          <a:xfrm>
            <a:off x="8108950" y="3266127"/>
            <a:ext cx="3886200" cy="3886200"/>
          </a:xfrm>
          <a:prstGeom prst="rect">
            <a:avLst/>
          </a:prstGeom>
        </p:spPr>
      </p:pic>
      <p:sp>
        <p:nvSpPr>
          <p:cNvPr id="17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13450" y="7483475"/>
            <a:ext cx="8191500" cy="769441"/>
          </a:xfrm>
          <a:prstGeom prst="rect">
            <a:avLst/>
          </a:prstGeom>
        </p:spPr>
        <p:txBody>
          <a:bodyPr/>
          <a:lstStyle>
            <a:lvl1pPr algn="ctr">
              <a:defRPr sz="5000" b="1" baseline="0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da </a:t>
            </a:r>
            <a:r>
              <a:rPr lang="es-CO" dirty="0" err="1"/>
              <a:t>sua</a:t>
            </a:r>
            <a:r>
              <a:rPr lang="es-CO" dirty="0"/>
              <a:t> </a:t>
            </a:r>
            <a:r>
              <a:rPr lang="es-CO" dirty="0" err="1"/>
              <a:t>apresenta</a:t>
            </a:r>
            <a:r>
              <a:rPr lang="pt-BR" dirty="0" err="1"/>
              <a:t>ção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6051550" y="8474075"/>
            <a:ext cx="8001000" cy="38472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pt-BR" sz="2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5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Alltype-Azul">
    <p:bg>
      <p:bgPr>
        <a:solidFill>
          <a:srgbClr val="587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308" y="506859"/>
            <a:ext cx="1343090" cy="134318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1371686" y="3088757"/>
            <a:ext cx="17339786" cy="4639301"/>
          </a:xfrm>
        </p:spPr>
        <p:txBody>
          <a:bodyPr anchor="b">
            <a:normAutofit/>
          </a:bodyPr>
          <a:lstStyle>
            <a:lvl1pPr>
              <a:defRPr sz="11873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337" y="8066354"/>
            <a:ext cx="5834244" cy="32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+Bullets-Amarel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67143" y="1239258"/>
            <a:ext cx="8544243" cy="2185952"/>
          </a:xfrm>
        </p:spPr>
        <p:txBody>
          <a:bodyPr>
            <a:normAutofit/>
          </a:bodyPr>
          <a:lstStyle>
            <a:lvl1pPr>
              <a:defRPr sz="4947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42" y="348124"/>
            <a:ext cx="1853622" cy="1660654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061909" y="3759166"/>
            <a:ext cx="8549478" cy="611660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309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s-CO" dirty="0"/>
              <a:t>Clique para editar texto </a:t>
            </a:r>
            <a:r>
              <a:rPr lang="es-CO" dirty="0" err="1"/>
              <a:t>mestre</a:t>
            </a:r>
            <a:endParaRPr lang="pt-BR" dirty="0"/>
          </a:p>
        </p:txBody>
      </p:sp>
      <p:sp>
        <p:nvSpPr>
          <p:cNvPr id="7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177701" y="3759166"/>
            <a:ext cx="8546861" cy="611660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FB61E"/>
              </a:buClr>
              <a:defRPr sz="2309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FFB61E"/>
              </a:buClr>
              <a:defRPr sz="3298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rgbClr val="FFB61E"/>
              </a:buClr>
              <a:defRPr sz="2638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rgbClr val="FFB61E"/>
              </a:buClr>
              <a:defRPr sz="1979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rgbClr val="FFB61E"/>
              </a:buClr>
              <a:defRPr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32" y="10138595"/>
            <a:ext cx="13570268" cy="11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2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ayout Personalizado">
    <p:bg>
      <p:bgPr>
        <a:solidFill>
          <a:srgbClr val="00C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9137650" y="2682875"/>
            <a:ext cx="8610600" cy="312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5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do </a:t>
            </a:r>
            <a:r>
              <a:rPr lang="es-CO" dirty="0" err="1"/>
              <a:t>seu</a:t>
            </a:r>
            <a:r>
              <a:rPr lang="es-CO" dirty="0"/>
              <a:t> </a:t>
            </a:r>
            <a:r>
              <a:rPr lang="es-CO" dirty="0" err="1"/>
              <a:t>slide</a:t>
            </a:r>
            <a:r>
              <a:rPr lang="es-CO" dirty="0"/>
              <a:t> </a:t>
            </a:r>
            <a:r>
              <a:rPr lang="es-CO" dirty="0" err="1"/>
              <a:t>aqui</a:t>
            </a:r>
            <a:endParaRPr lang="pt-BR" dirty="0"/>
          </a:p>
        </p:txBody>
      </p:sp>
      <p:sp>
        <p:nvSpPr>
          <p:cNvPr id="22" name="Espaço Reservado para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9137650" y="7635875"/>
            <a:ext cx="8610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4"/>
          <a:stretch/>
        </p:blipFill>
        <p:spPr>
          <a:xfrm>
            <a:off x="-6351" y="0"/>
            <a:ext cx="5661025" cy="11309350"/>
          </a:xfrm>
          <a:prstGeom prst="rect">
            <a:avLst/>
          </a:prstGeom>
        </p:spPr>
      </p:pic>
      <p:sp>
        <p:nvSpPr>
          <p:cNvPr id="8" name="Espaço Reservado para Texto 27"/>
          <p:cNvSpPr>
            <a:spLocks noGrp="1"/>
          </p:cNvSpPr>
          <p:nvPr>
            <p:ph type="body" sz="quarter" idx="37" hasCustomPrompt="1"/>
          </p:nvPr>
        </p:nvSpPr>
        <p:spPr>
          <a:xfrm>
            <a:off x="9137650" y="5807074"/>
            <a:ext cx="8610600" cy="1066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R="5080"/>
            <a:r>
              <a:rPr lang="pt-BR" sz="3000" b="0" kern="0" spc="-45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linhas, a depender do conteúdo.</a:t>
            </a:r>
          </a:p>
        </p:txBody>
      </p:sp>
    </p:spTree>
    <p:extLst>
      <p:ext uri="{BB962C8B-B14F-4D97-AF65-F5344CB8AC3E}">
        <p14:creationId xmlns:p14="http://schemas.microsoft.com/office/powerpoint/2010/main" val="32441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EA83A-6E88-2938-2D1A-8F8BB27E2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3EC57D-09C4-3418-A13A-C20A8EC98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2F25F-5344-0BFD-43A5-B9533522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258D-8B88-488A-9CE2-7C1100565340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402684-EB23-839D-93F3-12790E30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71F646-B814-A2A4-AF2A-F3C11E8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7B24-D1F7-4463-800D-2065B7E1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17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587DFF"/>
          </a:solidFill>
        </p:spPr>
        <p:txBody>
          <a:bodyPr wrap="square" lIns="0" tIns="0" rIns="0" bIns="0" rtlCol="0"/>
          <a:lstStyle/>
          <a:p>
            <a:endParaRPr lang="pt-BR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49" y="4583843"/>
            <a:ext cx="2069327" cy="2069327"/>
          </a:xfrm>
          <a:prstGeom prst="rect">
            <a:avLst/>
          </a:prstGeom>
        </p:spPr>
      </p:pic>
      <p:sp>
        <p:nvSpPr>
          <p:cNvPr id="11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75150" y="4959945"/>
            <a:ext cx="9639300" cy="923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</a:t>
            </a:r>
            <a:r>
              <a:rPr lang="pt-BR" dirty="0"/>
              <a:t>de transição</a:t>
            </a:r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70720" y="5938516"/>
            <a:ext cx="8001000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texto, se necessário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CFB6"/>
          </a:solidFill>
        </p:spPr>
        <p:txBody>
          <a:bodyPr wrap="square" lIns="0" tIns="0" rIns="0" bIns="0" rtlCol="0"/>
          <a:lstStyle/>
          <a:p>
            <a:endParaRPr lang="pt-BR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84350" y="5578475"/>
            <a:ext cx="9639300" cy="923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</a:t>
            </a:r>
            <a:r>
              <a:rPr lang="pt-BR" dirty="0"/>
              <a:t>de transição</a:t>
            </a:r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79920" y="6557046"/>
            <a:ext cx="8001000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texto, se necessário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050" y="314589"/>
            <a:ext cx="1653234" cy="1653234"/>
          </a:xfrm>
          <a:prstGeom prst="rect">
            <a:avLst/>
          </a:prstGeom>
        </p:spPr>
      </p:pic>
      <p:cxnSp>
        <p:nvCxnSpPr>
          <p:cNvPr id="7" name="Conector reto 6"/>
          <p:cNvCxnSpPr/>
          <p:nvPr userDrawn="1"/>
        </p:nvCxnSpPr>
        <p:spPr>
          <a:xfrm>
            <a:off x="9290050" y="6224960"/>
            <a:ext cx="1081405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 userDrawn="1"/>
        </p:nvSpPr>
        <p:spPr>
          <a:xfrm>
            <a:off x="8864749" y="6087368"/>
            <a:ext cx="275184" cy="275184"/>
          </a:xfrm>
          <a:prstGeom prst="ellipse">
            <a:avLst/>
          </a:prstGeom>
          <a:solidFill>
            <a:srgbClr val="171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5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4162"/>
          </a:solidFill>
        </p:spPr>
        <p:txBody>
          <a:bodyPr wrap="square" lIns="0" tIns="0" rIns="0" bIns="0" rtlCol="0"/>
          <a:lstStyle/>
          <a:p>
            <a:endParaRPr lang="pt-BR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84350" y="5128839"/>
            <a:ext cx="9639300" cy="923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</a:t>
            </a:r>
            <a:r>
              <a:rPr lang="pt-BR" dirty="0"/>
              <a:t>de transição</a:t>
            </a:r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79920" y="6107410"/>
            <a:ext cx="8001000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texto, se necessário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050" y="314589"/>
            <a:ext cx="1653234" cy="1653234"/>
          </a:xfrm>
          <a:prstGeom prst="rect">
            <a:avLst/>
          </a:prstGeom>
        </p:spPr>
      </p:pic>
      <p:sp>
        <p:nvSpPr>
          <p:cNvPr id="9" name="Elipse 8"/>
          <p:cNvSpPr/>
          <p:nvPr userDrawn="1"/>
        </p:nvSpPr>
        <p:spPr>
          <a:xfrm>
            <a:off x="710619" y="5452771"/>
            <a:ext cx="275184" cy="275184"/>
          </a:xfrm>
          <a:prstGeom prst="ellipse">
            <a:avLst/>
          </a:prstGeom>
          <a:solidFill>
            <a:srgbClr val="171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 userDrawn="1"/>
        </p:nvCxnSpPr>
        <p:spPr>
          <a:xfrm flipV="1">
            <a:off x="820420" y="0"/>
            <a:ext cx="11929" cy="5273676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5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B61E"/>
          </a:solidFill>
        </p:spPr>
        <p:txBody>
          <a:bodyPr wrap="square" lIns="0" tIns="0" rIns="0" bIns="0" rtlCol="0"/>
          <a:lstStyle/>
          <a:p>
            <a:endParaRPr lang="pt-BR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3765550" y="5349875"/>
            <a:ext cx="9639300" cy="923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</a:t>
            </a:r>
            <a:r>
              <a:rPr lang="pt-BR" dirty="0"/>
              <a:t>de transição</a:t>
            </a:r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3761120" y="6328446"/>
            <a:ext cx="8001000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texto, se necessário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050" y="314589"/>
            <a:ext cx="1653234" cy="16532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0"/>
          <a:stretch/>
        </p:blipFill>
        <p:spPr>
          <a:xfrm flipV="1">
            <a:off x="-4286246" y="4447901"/>
            <a:ext cx="819665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Alltype-Azul">
    <p:bg>
      <p:bgPr>
        <a:solidFill>
          <a:srgbClr val="587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308" y="506859"/>
            <a:ext cx="1343090" cy="134318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1371686" y="3088757"/>
            <a:ext cx="17339786" cy="4639301"/>
          </a:xfrm>
        </p:spPr>
        <p:txBody>
          <a:bodyPr anchor="b">
            <a:normAutofit/>
          </a:bodyPr>
          <a:lstStyle>
            <a:lvl1pPr>
              <a:defRPr sz="11873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337" y="8066353"/>
            <a:ext cx="5834244" cy="32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1_Amar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B6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75350" y="7483475"/>
            <a:ext cx="8191500" cy="769441"/>
          </a:xfrm>
          <a:prstGeom prst="rect">
            <a:avLst/>
          </a:prstGeom>
        </p:spPr>
        <p:txBody>
          <a:bodyPr/>
          <a:lstStyle>
            <a:lvl1pPr algn="ctr">
              <a:defRPr sz="50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da </a:t>
            </a:r>
            <a:r>
              <a:rPr lang="es-CO" dirty="0" err="1"/>
              <a:t>sua</a:t>
            </a:r>
            <a:r>
              <a:rPr lang="es-CO" dirty="0"/>
              <a:t> </a:t>
            </a:r>
            <a:r>
              <a:rPr lang="es-CO" dirty="0" err="1"/>
              <a:t>apresenta</a:t>
            </a:r>
            <a:r>
              <a:rPr lang="pt-BR" dirty="0" err="1"/>
              <a:t>ção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6051550" y="8474075"/>
            <a:ext cx="8001000" cy="38472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pt-BR" sz="2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B61E"/>
              </a:clrFrom>
              <a:clrTo>
                <a:srgbClr val="FFB6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11595" r="26991" b="50674"/>
          <a:stretch/>
        </p:blipFill>
        <p:spPr>
          <a:xfrm>
            <a:off x="7880349" y="3120559"/>
            <a:ext cx="411480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Alltype-Amarelo">
    <p:bg>
      <p:bgPr>
        <a:solidFill>
          <a:srgbClr val="FFB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71686" y="3088757"/>
            <a:ext cx="17339786" cy="4639301"/>
          </a:xfrm>
        </p:spPr>
        <p:txBody>
          <a:bodyPr anchor="b">
            <a:normAutofit/>
          </a:bodyPr>
          <a:lstStyle>
            <a:lvl1pPr>
              <a:defRPr sz="11873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308" y="506859"/>
            <a:ext cx="1343090" cy="13431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337" y="8066353"/>
            <a:ext cx="5834244" cy="32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65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bg>
      <p:bgPr>
        <a:solidFill>
          <a:srgbClr val="171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3803650" y="6136797"/>
            <a:ext cx="5335391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sz="quarter" idx="27" hasCustomPrompt="1"/>
          </p:nvPr>
        </p:nvSpPr>
        <p:spPr>
          <a:xfrm>
            <a:off x="11042654" y="6188075"/>
            <a:ext cx="5335391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450" y="-60325"/>
            <a:ext cx="2133600" cy="15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 flipH="1">
            <a:off x="0" y="10669067"/>
            <a:ext cx="17437100" cy="0"/>
          </a:xfrm>
          <a:prstGeom prst="line">
            <a:avLst/>
          </a:prstGeom>
          <a:ln w="63500">
            <a:solidFill>
              <a:srgbClr val="171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 userDrawn="1"/>
        </p:nvSpPr>
        <p:spPr>
          <a:xfrm rot="10800000">
            <a:off x="17595850" y="10531475"/>
            <a:ext cx="275184" cy="275184"/>
          </a:xfrm>
          <a:prstGeom prst="ellipse">
            <a:avLst/>
          </a:prstGeom>
          <a:solidFill>
            <a:srgbClr val="FF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8687005" y="198291"/>
            <a:ext cx="1243128" cy="1113635"/>
          </a:xfrm>
          <a:prstGeom prst="rect">
            <a:avLst/>
          </a:prstGeo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0421" y="2835275"/>
            <a:ext cx="6702425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17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8262" y="801738"/>
            <a:ext cx="9639300" cy="923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</a:t>
            </a:r>
            <a:r>
              <a:rPr lang="pt-BR" dirty="0"/>
              <a:t>do seu slide</a:t>
            </a:r>
          </a:p>
        </p:txBody>
      </p:sp>
      <p:sp>
        <p:nvSpPr>
          <p:cNvPr id="18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75629" y="1844675"/>
            <a:ext cx="6702425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pt-BR" sz="3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de complemento ao título</a:t>
            </a:r>
          </a:p>
        </p:txBody>
      </p:sp>
    </p:spTree>
    <p:extLst>
      <p:ext uri="{BB962C8B-B14F-4D97-AF65-F5344CB8AC3E}">
        <p14:creationId xmlns:p14="http://schemas.microsoft.com/office/powerpoint/2010/main" val="20673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 flipH="1">
            <a:off x="0" y="10669067"/>
            <a:ext cx="17437100" cy="0"/>
          </a:xfrm>
          <a:prstGeom prst="line">
            <a:avLst/>
          </a:prstGeom>
          <a:ln w="63500">
            <a:solidFill>
              <a:srgbClr val="171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 userDrawn="1"/>
        </p:nvSpPr>
        <p:spPr>
          <a:xfrm rot="10800000">
            <a:off x="17595850" y="10531475"/>
            <a:ext cx="275184" cy="275184"/>
          </a:xfrm>
          <a:prstGeom prst="ellipse">
            <a:avLst/>
          </a:prstGeom>
          <a:solidFill>
            <a:srgbClr val="FF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8687005" y="198291"/>
            <a:ext cx="1243128" cy="1113635"/>
          </a:xfrm>
          <a:prstGeom prst="rect">
            <a:avLst/>
          </a:prstGeom>
        </p:spPr>
      </p:pic>
      <p:sp>
        <p:nvSpPr>
          <p:cNvPr id="17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51050" y="4359275"/>
            <a:ext cx="8534400" cy="3693319"/>
          </a:xfrm>
          <a:prstGeom prst="rect">
            <a:avLst/>
          </a:prstGeom>
        </p:spPr>
        <p:txBody>
          <a:bodyPr/>
          <a:lstStyle>
            <a:lvl1pPr marL="0" marR="10160" indent="0" algn="l">
              <a:buNone/>
              <a:defRPr sz="6000" b="1" baseline="0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R="10160" algn="l"/>
            <a: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  <a:t>Texto de destaque do </a:t>
            </a:r>
            <a:b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  <a:t>seu slide, que complementa a informação ao lado.</a:t>
            </a:r>
            <a:endParaRPr lang="pt-BR" sz="6000" spc="-185" dirty="0">
              <a:solidFill>
                <a:srgbClr val="171A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656728" y="3131145"/>
            <a:ext cx="4724400" cy="92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a-DK" sz="3000" b="0" spc="-45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de apoio, </a:t>
            </a:r>
            <a:br>
              <a:rPr lang="da-DK" sz="3000" b="0" spc="-45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a-DK" sz="3000" b="0" spc="-45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uma ou mais linhas </a:t>
            </a:r>
            <a:endParaRPr lang="pt-BR" sz="3000" dirty="0">
              <a:solidFill>
                <a:srgbClr val="171A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Espaço Reservado para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687348" y="5264745"/>
            <a:ext cx="4724400" cy="92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a-DK" sz="3000" b="0" spc="-45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de apoio, </a:t>
            </a:r>
            <a:br>
              <a:rPr lang="da-DK" sz="3000" b="0" spc="-45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a-DK" sz="3000" b="0" spc="-45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uma ou mais linhas </a:t>
            </a:r>
            <a:endParaRPr lang="pt-BR" sz="3000" dirty="0">
              <a:solidFill>
                <a:srgbClr val="171A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Espaço Reservado para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687348" y="7398345"/>
            <a:ext cx="4724400" cy="92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a-DK" sz="3000" b="0" spc="-45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de apoio, </a:t>
            </a:r>
            <a:br>
              <a:rPr lang="da-DK" sz="3000" b="0" spc="-45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a-DK" sz="3000" b="0" spc="-45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uma ou mais linhas </a:t>
            </a:r>
            <a:endParaRPr lang="pt-BR" sz="3000" dirty="0">
              <a:solidFill>
                <a:srgbClr val="171A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214" y="293069"/>
            <a:ext cx="988709" cy="988709"/>
          </a:xfrm>
          <a:prstGeom prst="rect">
            <a:avLst/>
          </a:prstGeom>
        </p:spPr>
      </p:pic>
      <p:cxnSp>
        <p:nvCxnSpPr>
          <p:cNvPr id="24" name="Conector reto 23"/>
          <p:cNvCxnSpPr/>
          <p:nvPr userDrawn="1"/>
        </p:nvCxnSpPr>
        <p:spPr>
          <a:xfrm flipH="1">
            <a:off x="0" y="10669067"/>
            <a:ext cx="17437100" cy="0"/>
          </a:xfrm>
          <a:prstGeom prst="line">
            <a:avLst/>
          </a:prstGeom>
          <a:ln w="63500">
            <a:solidFill>
              <a:srgbClr val="171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/>
          <p:cNvSpPr/>
          <p:nvPr userDrawn="1"/>
        </p:nvSpPr>
        <p:spPr>
          <a:xfrm rot="10800000">
            <a:off x="17595850" y="10531475"/>
            <a:ext cx="275184" cy="275184"/>
          </a:xfrm>
          <a:prstGeom prst="ellipse">
            <a:avLst/>
          </a:prstGeom>
          <a:solidFill>
            <a:srgbClr val="00C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50925" y="2669479"/>
            <a:ext cx="9920288" cy="2769989"/>
          </a:xfrm>
          <a:prstGeom prst="rect">
            <a:avLst/>
          </a:prstGeom>
        </p:spPr>
        <p:txBody>
          <a:bodyPr/>
          <a:lstStyle>
            <a:lvl1pPr marL="0" marR="10160" indent="0" algn="l">
              <a:buNone/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marR="10160" algn="l"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marR="10160" algn="l"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marR="10160" algn="l"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marR="10160" algn="l">
              <a:defRPr lang="pt-BR" sz="6000" b="1" i="0" baseline="0" dirty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marR="10160" algn="l"/>
            <a: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  <a:t>Texto de destaque do seu slide, que complementa a informação abaixo.</a:t>
            </a:r>
            <a:endParaRPr lang="pt-BR" sz="6000" spc="-185" dirty="0">
              <a:solidFill>
                <a:srgbClr val="171A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7" hasCustomPrompt="1"/>
          </p:nvPr>
        </p:nvSpPr>
        <p:spPr>
          <a:xfrm>
            <a:off x="3184525" y="6313609"/>
            <a:ext cx="4048125" cy="76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Texto de apoio, em </a:t>
            </a:r>
            <a:br>
              <a:rPr lang="pt-BR" dirty="0"/>
            </a:br>
            <a:r>
              <a:rPr lang="pt-BR" dirty="0"/>
              <a:t>uma ou mais linhas</a:t>
            </a:r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18" hasCustomPrompt="1"/>
          </p:nvPr>
        </p:nvSpPr>
        <p:spPr>
          <a:xfrm>
            <a:off x="3184525" y="7323259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sp>
        <p:nvSpPr>
          <p:cNvPr id="45" name="Espaço Reservado para Texto 27"/>
          <p:cNvSpPr>
            <a:spLocks noGrp="1"/>
          </p:cNvSpPr>
          <p:nvPr>
            <p:ph type="body" sz="quarter" idx="19" hasCustomPrompt="1"/>
          </p:nvPr>
        </p:nvSpPr>
        <p:spPr>
          <a:xfrm>
            <a:off x="9061450" y="6304315"/>
            <a:ext cx="4048125" cy="76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Texto de apoio, em </a:t>
            </a:r>
            <a:br>
              <a:rPr lang="pt-BR" dirty="0"/>
            </a:br>
            <a:r>
              <a:rPr lang="pt-BR" dirty="0"/>
              <a:t>uma ou mais linhas</a:t>
            </a:r>
          </a:p>
        </p:txBody>
      </p:sp>
      <p:sp>
        <p:nvSpPr>
          <p:cNvPr id="46" name="Espaço Reservado para Texto 29"/>
          <p:cNvSpPr>
            <a:spLocks noGrp="1"/>
          </p:cNvSpPr>
          <p:nvPr>
            <p:ph type="body" sz="quarter" idx="20" hasCustomPrompt="1"/>
          </p:nvPr>
        </p:nvSpPr>
        <p:spPr>
          <a:xfrm>
            <a:off x="9061450" y="7313965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sp>
        <p:nvSpPr>
          <p:cNvPr id="47" name="Espaço Reservado para Texto 27"/>
          <p:cNvSpPr>
            <a:spLocks noGrp="1"/>
          </p:cNvSpPr>
          <p:nvPr>
            <p:ph type="body" sz="quarter" idx="21" hasCustomPrompt="1"/>
          </p:nvPr>
        </p:nvSpPr>
        <p:spPr>
          <a:xfrm>
            <a:off x="15309850" y="6318173"/>
            <a:ext cx="4048125" cy="76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Texto de apoio, em </a:t>
            </a:r>
            <a:br>
              <a:rPr lang="pt-BR" dirty="0"/>
            </a:br>
            <a:r>
              <a:rPr lang="pt-BR" dirty="0"/>
              <a:t>uma ou mais linhas</a:t>
            </a:r>
          </a:p>
        </p:txBody>
      </p:sp>
      <p:sp>
        <p:nvSpPr>
          <p:cNvPr id="48" name="Espaço Reservado para Texto 29"/>
          <p:cNvSpPr>
            <a:spLocks noGrp="1"/>
          </p:cNvSpPr>
          <p:nvPr>
            <p:ph type="body" sz="quarter" idx="22" hasCustomPrompt="1"/>
          </p:nvPr>
        </p:nvSpPr>
        <p:spPr>
          <a:xfrm>
            <a:off x="15309850" y="7327823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4162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50925" y="2669479"/>
            <a:ext cx="9920288" cy="1846659"/>
          </a:xfrm>
          <a:prstGeom prst="rect">
            <a:avLst/>
          </a:prstGeom>
        </p:spPr>
        <p:txBody>
          <a:bodyPr/>
          <a:lstStyle>
            <a:lvl1pPr marL="0" marR="10160" indent="0" algn="l">
              <a:buNone/>
              <a:defRPr lang="pt-BR" sz="6000" b="1" i="0" baseline="0" dirty="0" smtClean="0">
                <a:solidFill>
                  <a:srgbClr val="587DF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marR="10160" algn="l"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marR="10160" algn="l"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marR="10160" algn="l"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marR="10160" algn="l">
              <a:defRPr lang="pt-BR" sz="6000" b="1" i="0" baseline="0" dirty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marR="10160" algn="l"/>
            <a: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  <a:t>Título do seu </a:t>
            </a:r>
            <a:b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  <a:t>slide aqui.</a:t>
            </a:r>
            <a:endParaRPr lang="pt-BR" sz="6000" spc="-185" dirty="0">
              <a:solidFill>
                <a:srgbClr val="171A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Conector reto 28"/>
          <p:cNvCxnSpPr/>
          <p:nvPr userDrawn="1"/>
        </p:nvCxnSpPr>
        <p:spPr>
          <a:xfrm flipH="1">
            <a:off x="0" y="10669067"/>
            <a:ext cx="17437100" cy="0"/>
          </a:xfrm>
          <a:prstGeom prst="line">
            <a:avLst/>
          </a:prstGeom>
          <a:ln w="63500">
            <a:solidFill>
              <a:srgbClr val="171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 userDrawn="1"/>
        </p:nvSpPr>
        <p:spPr>
          <a:xfrm rot="10800000">
            <a:off x="17595850" y="10531475"/>
            <a:ext cx="275184" cy="275184"/>
          </a:xfrm>
          <a:prstGeom prst="ellipse">
            <a:avLst/>
          </a:prstGeom>
          <a:solidFill>
            <a:srgbClr val="58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65717" y="5807075"/>
            <a:ext cx="6702425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51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50925" y="4816475"/>
            <a:ext cx="6702425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pt-BR" sz="3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de complemento ao título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8815050" y="26159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50925" y="3123702"/>
            <a:ext cx="6702425" cy="1846659"/>
          </a:xfrm>
          <a:prstGeom prst="rect">
            <a:avLst/>
          </a:prstGeom>
        </p:spPr>
        <p:txBody>
          <a:bodyPr/>
          <a:lstStyle>
            <a:lvl1pPr marL="0" marR="10160" indent="0" algn="l">
              <a:buNone/>
              <a:defRPr lang="pt-BR" sz="6000" b="1" i="0" baseline="0" dirty="0" smtClean="0">
                <a:solidFill>
                  <a:srgbClr val="FF416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marR="10160" algn="l"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marR="10160" algn="l"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marR="10160" algn="l">
              <a:defRPr lang="pt-BR" sz="6000" b="1" i="0" baseline="0" dirty="0" smtClean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marR="10160" algn="l">
              <a:defRPr lang="pt-BR" sz="6000" b="1" i="0" baseline="0" dirty="0">
                <a:solidFill>
                  <a:srgbClr val="00CF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marR="10160" algn="l"/>
            <a: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  <a:t>Título do seu </a:t>
            </a:r>
            <a:b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6000" dirty="0">
                <a:latin typeface="Segoe UI" panose="020B0502040204020203" pitchFamily="34" charset="0"/>
                <a:cs typeface="Segoe UI" panose="020B0502040204020203" pitchFamily="34" charset="0"/>
              </a:rPr>
              <a:t>slide aqui.</a:t>
            </a:r>
            <a:endParaRPr lang="pt-BR" sz="6000" spc="-185" dirty="0">
              <a:solidFill>
                <a:srgbClr val="171A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65717" y="6261298"/>
            <a:ext cx="6702425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51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50925" y="5270698"/>
            <a:ext cx="6702425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pt-BR" sz="3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de complemento ao título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2950" y="6810689"/>
            <a:ext cx="8229600" cy="685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050" y="266777"/>
            <a:ext cx="968298" cy="9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bg>
      <p:bgPr>
        <a:solidFill>
          <a:srgbClr val="587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57221" y="7064862"/>
            <a:ext cx="3294230" cy="637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51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39072" y="4601095"/>
            <a:ext cx="2321778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pt-BR" sz="3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Mês</a:t>
            </a:r>
          </a:p>
        </p:txBody>
      </p:sp>
      <p:grpSp>
        <p:nvGrpSpPr>
          <p:cNvPr id="7" name="Agrupar 6"/>
          <p:cNvGrpSpPr/>
          <p:nvPr userDrawn="1"/>
        </p:nvGrpSpPr>
        <p:grpSpPr>
          <a:xfrm rot="10800000">
            <a:off x="-3370503" y="6227175"/>
            <a:ext cx="17695468" cy="310515"/>
            <a:chOff x="2411366" y="6227175"/>
            <a:chExt cx="17695468" cy="310515"/>
          </a:xfrm>
        </p:grpSpPr>
        <p:sp>
          <p:nvSpPr>
            <p:cNvPr id="10" name="object 17"/>
            <p:cNvSpPr/>
            <p:nvPr/>
          </p:nvSpPr>
          <p:spPr>
            <a:xfrm>
              <a:off x="2930161" y="6382399"/>
              <a:ext cx="3068320" cy="0"/>
            </a:xfrm>
            <a:custGeom>
              <a:avLst/>
              <a:gdLst/>
              <a:ahLst/>
              <a:cxnLst/>
              <a:rect l="l" t="t" r="r" b="b"/>
              <a:pathLst>
                <a:path w="3068320">
                  <a:moveTo>
                    <a:pt x="0" y="0"/>
                  </a:moveTo>
                  <a:lnTo>
                    <a:pt x="3067958" y="0"/>
                  </a:lnTo>
                </a:path>
              </a:pathLst>
            </a:custGeom>
            <a:ln w="52354">
              <a:solidFill>
                <a:srgbClr val="161A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9"/>
            <p:cNvSpPr/>
            <p:nvPr/>
          </p:nvSpPr>
          <p:spPr>
            <a:xfrm>
              <a:off x="2411366" y="6227175"/>
              <a:ext cx="310515" cy="310515"/>
            </a:xfrm>
            <a:custGeom>
              <a:avLst/>
              <a:gdLst/>
              <a:ahLst/>
              <a:cxnLst/>
              <a:rect l="l" t="t" r="r" b="b"/>
              <a:pathLst>
                <a:path w="310514" h="310515">
                  <a:moveTo>
                    <a:pt x="179263" y="0"/>
                  </a:moveTo>
                  <a:lnTo>
                    <a:pt x="131182" y="0"/>
                  </a:lnTo>
                  <a:lnTo>
                    <a:pt x="84929" y="14721"/>
                  </a:lnTo>
                  <a:lnTo>
                    <a:pt x="44163" y="44163"/>
                  </a:lnTo>
                  <a:lnTo>
                    <a:pt x="14721" y="84929"/>
                  </a:lnTo>
                  <a:lnTo>
                    <a:pt x="0" y="131182"/>
                  </a:lnTo>
                  <a:lnTo>
                    <a:pt x="0" y="179263"/>
                  </a:lnTo>
                  <a:lnTo>
                    <a:pt x="14721" y="225516"/>
                  </a:lnTo>
                  <a:lnTo>
                    <a:pt x="44163" y="266282"/>
                  </a:lnTo>
                  <a:lnTo>
                    <a:pt x="84929" y="295725"/>
                  </a:lnTo>
                  <a:lnTo>
                    <a:pt x="131182" y="310446"/>
                  </a:lnTo>
                  <a:lnTo>
                    <a:pt x="179263" y="310446"/>
                  </a:lnTo>
                  <a:lnTo>
                    <a:pt x="225516" y="295725"/>
                  </a:lnTo>
                  <a:lnTo>
                    <a:pt x="266282" y="266282"/>
                  </a:lnTo>
                  <a:lnTo>
                    <a:pt x="295725" y="225516"/>
                  </a:lnTo>
                  <a:lnTo>
                    <a:pt x="310446" y="179263"/>
                  </a:lnTo>
                  <a:lnTo>
                    <a:pt x="310446" y="131182"/>
                  </a:lnTo>
                  <a:lnTo>
                    <a:pt x="295725" y="84929"/>
                  </a:lnTo>
                  <a:lnTo>
                    <a:pt x="266282" y="44163"/>
                  </a:lnTo>
                  <a:lnTo>
                    <a:pt x="225516" y="14721"/>
                  </a:lnTo>
                  <a:lnTo>
                    <a:pt x="179263" y="0"/>
                  </a:lnTo>
                  <a:close/>
                </a:path>
              </a:pathLst>
            </a:custGeom>
            <a:solidFill>
              <a:srgbClr val="F8F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0"/>
            <p:cNvSpPr/>
            <p:nvPr/>
          </p:nvSpPr>
          <p:spPr>
            <a:xfrm>
              <a:off x="6297566" y="6227175"/>
              <a:ext cx="310515" cy="310515"/>
            </a:xfrm>
            <a:custGeom>
              <a:avLst/>
              <a:gdLst/>
              <a:ahLst/>
              <a:cxnLst/>
              <a:rect l="l" t="t" r="r" b="b"/>
              <a:pathLst>
                <a:path w="310514" h="310515">
                  <a:moveTo>
                    <a:pt x="179263" y="0"/>
                  </a:moveTo>
                  <a:lnTo>
                    <a:pt x="131182" y="0"/>
                  </a:lnTo>
                  <a:lnTo>
                    <a:pt x="84929" y="14721"/>
                  </a:lnTo>
                  <a:lnTo>
                    <a:pt x="44163" y="44163"/>
                  </a:lnTo>
                  <a:lnTo>
                    <a:pt x="14721" y="84929"/>
                  </a:lnTo>
                  <a:lnTo>
                    <a:pt x="0" y="131182"/>
                  </a:lnTo>
                  <a:lnTo>
                    <a:pt x="0" y="179263"/>
                  </a:lnTo>
                  <a:lnTo>
                    <a:pt x="14721" y="225516"/>
                  </a:lnTo>
                  <a:lnTo>
                    <a:pt x="44163" y="266282"/>
                  </a:lnTo>
                  <a:lnTo>
                    <a:pt x="84929" y="295725"/>
                  </a:lnTo>
                  <a:lnTo>
                    <a:pt x="131182" y="310446"/>
                  </a:lnTo>
                  <a:lnTo>
                    <a:pt x="179263" y="310446"/>
                  </a:lnTo>
                  <a:lnTo>
                    <a:pt x="225516" y="295725"/>
                  </a:lnTo>
                  <a:lnTo>
                    <a:pt x="266282" y="266282"/>
                  </a:lnTo>
                  <a:lnTo>
                    <a:pt x="295725" y="225516"/>
                  </a:lnTo>
                  <a:lnTo>
                    <a:pt x="310446" y="179263"/>
                  </a:lnTo>
                  <a:lnTo>
                    <a:pt x="310446" y="131182"/>
                  </a:lnTo>
                  <a:lnTo>
                    <a:pt x="295725" y="84929"/>
                  </a:lnTo>
                  <a:lnTo>
                    <a:pt x="266282" y="44163"/>
                  </a:lnTo>
                  <a:lnTo>
                    <a:pt x="225516" y="14721"/>
                  </a:lnTo>
                  <a:lnTo>
                    <a:pt x="179263" y="0"/>
                  </a:lnTo>
                  <a:close/>
                </a:path>
              </a:pathLst>
            </a:custGeom>
            <a:solidFill>
              <a:srgbClr val="171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1"/>
            <p:cNvSpPr/>
            <p:nvPr/>
          </p:nvSpPr>
          <p:spPr>
            <a:xfrm>
              <a:off x="11029164" y="6382399"/>
              <a:ext cx="3141345" cy="0"/>
            </a:xfrm>
            <a:custGeom>
              <a:avLst/>
              <a:gdLst/>
              <a:ahLst/>
              <a:cxnLst/>
              <a:rect l="l" t="t" r="r" b="b"/>
              <a:pathLst>
                <a:path w="3141344">
                  <a:moveTo>
                    <a:pt x="0" y="0"/>
                  </a:moveTo>
                  <a:lnTo>
                    <a:pt x="3141255" y="0"/>
                  </a:lnTo>
                </a:path>
              </a:pathLst>
            </a:custGeom>
            <a:ln w="52354">
              <a:solidFill>
                <a:srgbClr val="161A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15131609" y="6382399"/>
              <a:ext cx="4975225" cy="0"/>
            </a:xfrm>
            <a:custGeom>
              <a:avLst/>
              <a:gdLst/>
              <a:ahLst/>
              <a:cxnLst/>
              <a:rect l="l" t="t" r="r" b="b"/>
              <a:pathLst>
                <a:path w="4975225">
                  <a:moveTo>
                    <a:pt x="0" y="0"/>
                  </a:moveTo>
                  <a:lnTo>
                    <a:pt x="4974780" y="0"/>
                  </a:lnTo>
                </a:path>
              </a:pathLst>
            </a:custGeom>
            <a:ln w="52354">
              <a:solidFill>
                <a:srgbClr val="161A87"/>
              </a:solidFill>
            </a:ln>
          </p:spPr>
          <p:txBody>
            <a:bodyPr wrap="square" lIns="0" tIns="0" rIns="0" bIns="0" rtlCol="0"/>
            <a:lstStyle/>
            <a:p>
              <a:endParaRPr>
                <a:ln w="1206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object 23"/>
            <p:cNvSpPr/>
            <p:nvPr/>
          </p:nvSpPr>
          <p:spPr>
            <a:xfrm>
              <a:off x="10408139" y="6227175"/>
              <a:ext cx="310515" cy="310515"/>
            </a:xfrm>
            <a:custGeom>
              <a:avLst/>
              <a:gdLst/>
              <a:ahLst/>
              <a:cxnLst/>
              <a:rect l="l" t="t" r="r" b="b"/>
              <a:pathLst>
                <a:path w="310515" h="310515">
                  <a:moveTo>
                    <a:pt x="179263" y="0"/>
                  </a:moveTo>
                  <a:lnTo>
                    <a:pt x="131182" y="0"/>
                  </a:lnTo>
                  <a:lnTo>
                    <a:pt x="84929" y="14721"/>
                  </a:lnTo>
                  <a:lnTo>
                    <a:pt x="44163" y="44163"/>
                  </a:lnTo>
                  <a:lnTo>
                    <a:pt x="14721" y="84929"/>
                  </a:lnTo>
                  <a:lnTo>
                    <a:pt x="0" y="131182"/>
                  </a:lnTo>
                  <a:lnTo>
                    <a:pt x="0" y="179263"/>
                  </a:lnTo>
                  <a:lnTo>
                    <a:pt x="14721" y="225516"/>
                  </a:lnTo>
                  <a:lnTo>
                    <a:pt x="44163" y="266282"/>
                  </a:lnTo>
                  <a:lnTo>
                    <a:pt x="84929" y="295725"/>
                  </a:lnTo>
                  <a:lnTo>
                    <a:pt x="131182" y="310446"/>
                  </a:lnTo>
                  <a:lnTo>
                    <a:pt x="179263" y="310446"/>
                  </a:lnTo>
                  <a:lnTo>
                    <a:pt x="225516" y="295725"/>
                  </a:lnTo>
                  <a:lnTo>
                    <a:pt x="266282" y="266282"/>
                  </a:lnTo>
                  <a:lnTo>
                    <a:pt x="295725" y="225516"/>
                  </a:lnTo>
                  <a:lnTo>
                    <a:pt x="310446" y="179263"/>
                  </a:lnTo>
                  <a:lnTo>
                    <a:pt x="310446" y="131182"/>
                  </a:lnTo>
                  <a:lnTo>
                    <a:pt x="295725" y="84929"/>
                  </a:lnTo>
                  <a:lnTo>
                    <a:pt x="266282" y="44163"/>
                  </a:lnTo>
                  <a:lnTo>
                    <a:pt x="225516" y="14721"/>
                  </a:lnTo>
                  <a:lnTo>
                    <a:pt x="179263" y="0"/>
                  </a:lnTo>
                  <a:close/>
                </a:path>
              </a:pathLst>
            </a:custGeom>
            <a:solidFill>
              <a:srgbClr val="171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/>
            <p:cNvSpPr/>
            <p:nvPr/>
          </p:nvSpPr>
          <p:spPr>
            <a:xfrm>
              <a:off x="14504992" y="6227175"/>
              <a:ext cx="310515" cy="310515"/>
            </a:xfrm>
            <a:custGeom>
              <a:avLst/>
              <a:gdLst/>
              <a:ahLst/>
              <a:cxnLst/>
              <a:rect l="l" t="t" r="r" b="b"/>
              <a:pathLst>
                <a:path w="310515" h="310515">
                  <a:moveTo>
                    <a:pt x="179263" y="0"/>
                  </a:moveTo>
                  <a:lnTo>
                    <a:pt x="131182" y="0"/>
                  </a:lnTo>
                  <a:lnTo>
                    <a:pt x="84929" y="14721"/>
                  </a:lnTo>
                  <a:lnTo>
                    <a:pt x="44163" y="44163"/>
                  </a:lnTo>
                  <a:lnTo>
                    <a:pt x="14721" y="84929"/>
                  </a:lnTo>
                  <a:lnTo>
                    <a:pt x="0" y="131182"/>
                  </a:lnTo>
                  <a:lnTo>
                    <a:pt x="0" y="179263"/>
                  </a:lnTo>
                  <a:lnTo>
                    <a:pt x="14721" y="225516"/>
                  </a:lnTo>
                  <a:lnTo>
                    <a:pt x="44163" y="266282"/>
                  </a:lnTo>
                  <a:lnTo>
                    <a:pt x="84929" y="295725"/>
                  </a:lnTo>
                  <a:lnTo>
                    <a:pt x="131182" y="310446"/>
                  </a:lnTo>
                  <a:lnTo>
                    <a:pt x="179263" y="310446"/>
                  </a:lnTo>
                  <a:lnTo>
                    <a:pt x="225516" y="295725"/>
                  </a:lnTo>
                  <a:lnTo>
                    <a:pt x="266282" y="266282"/>
                  </a:lnTo>
                  <a:lnTo>
                    <a:pt x="295725" y="225516"/>
                  </a:lnTo>
                  <a:lnTo>
                    <a:pt x="310446" y="179263"/>
                  </a:lnTo>
                  <a:lnTo>
                    <a:pt x="310446" y="131182"/>
                  </a:lnTo>
                  <a:lnTo>
                    <a:pt x="295725" y="84929"/>
                  </a:lnTo>
                  <a:lnTo>
                    <a:pt x="266282" y="44163"/>
                  </a:lnTo>
                  <a:lnTo>
                    <a:pt x="225516" y="14721"/>
                  </a:lnTo>
                  <a:lnTo>
                    <a:pt x="179263" y="0"/>
                  </a:lnTo>
                  <a:close/>
                </a:path>
              </a:pathLst>
            </a:custGeom>
            <a:solidFill>
              <a:srgbClr val="171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0" y="225425"/>
            <a:ext cx="1078303" cy="1078303"/>
          </a:xfrm>
          <a:prstGeom prst="rect">
            <a:avLst/>
          </a:prstGeom>
        </p:spPr>
      </p:pic>
      <p:sp>
        <p:nvSpPr>
          <p:cNvPr id="20" name="Espaço Reservado para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898650" y="2682875"/>
            <a:ext cx="13112115" cy="1392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Título Linha do Tempo</a:t>
            </a:r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8" hasCustomPrompt="1"/>
          </p:nvPr>
        </p:nvSpPr>
        <p:spPr>
          <a:xfrm>
            <a:off x="1957220" y="5117237"/>
            <a:ext cx="2303630" cy="92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Ano</a:t>
            </a:r>
          </a:p>
        </p:txBody>
      </p:sp>
      <p:sp>
        <p:nvSpPr>
          <p:cNvPr id="27" name="Espaço Reservado para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6072020" y="7051642"/>
            <a:ext cx="3294230" cy="637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28" name="Espaço Reservado para Texto 10"/>
          <p:cNvSpPr>
            <a:spLocks noGrp="1"/>
          </p:cNvSpPr>
          <p:nvPr>
            <p:ph type="body" sz="quarter" idx="20" hasCustomPrompt="1"/>
          </p:nvPr>
        </p:nvSpPr>
        <p:spPr>
          <a:xfrm>
            <a:off x="6053871" y="4587875"/>
            <a:ext cx="2321778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pt-BR" sz="3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Mês</a:t>
            </a:r>
          </a:p>
        </p:txBody>
      </p:sp>
      <p:sp>
        <p:nvSpPr>
          <p:cNvPr id="29" name="Espaço Reservado para Texto 22"/>
          <p:cNvSpPr>
            <a:spLocks noGrp="1"/>
          </p:cNvSpPr>
          <p:nvPr>
            <p:ph type="body" sz="quarter" idx="21" hasCustomPrompt="1"/>
          </p:nvPr>
        </p:nvSpPr>
        <p:spPr>
          <a:xfrm>
            <a:off x="6072019" y="5104017"/>
            <a:ext cx="2303630" cy="92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Ano</a:t>
            </a:r>
          </a:p>
        </p:txBody>
      </p:sp>
      <p:sp>
        <p:nvSpPr>
          <p:cNvPr id="30" name="Espaço Reservado para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186820" y="7074832"/>
            <a:ext cx="3294230" cy="637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31" name="Espaço Reservado para Texto 10"/>
          <p:cNvSpPr>
            <a:spLocks noGrp="1"/>
          </p:cNvSpPr>
          <p:nvPr>
            <p:ph type="body" sz="quarter" idx="23" hasCustomPrompt="1"/>
          </p:nvPr>
        </p:nvSpPr>
        <p:spPr>
          <a:xfrm>
            <a:off x="10168671" y="4611065"/>
            <a:ext cx="2321778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pt-BR" sz="3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Mês</a:t>
            </a:r>
          </a:p>
        </p:txBody>
      </p:sp>
      <p:sp>
        <p:nvSpPr>
          <p:cNvPr id="32" name="Espaço Reservado para Texto 22"/>
          <p:cNvSpPr>
            <a:spLocks noGrp="1"/>
          </p:cNvSpPr>
          <p:nvPr>
            <p:ph type="body" sz="quarter" idx="24" hasCustomPrompt="1"/>
          </p:nvPr>
        </p:nvSpPr>
        <p:spPr>
          <a:xfrm>
            <a:off x="10186819" y="5127207"/>
            <a:ext cx="2303630" cy="92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6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Ano</a:t>
            </a:r>
          </a:p>
        </p:txBody>
      </p:sp>
    </p:spTree>
    <p:extLst>
      <p:ext uri="{BB962C8B-B14F-4D97-AF65-F5344CB8AC3E}">
        <p14:creationId xmlns:p14="http://schemas.microsoft.com/office/powerpoint/2010/main" val="8740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214" y="293069"/>
            <a:ext cx="988709" cy="988709"/>
          </a:xfrm>
          <a:prstGeom prst="rect">
            <a:avLst/>
          </a:prstGeom>
        </p:spPr>
      </p:pic>
      <p:cxnSp>
        <p:nvCxnSpPr>
          <p:cNvPr id="24" name="Conector reto 23"/>
          <p:cNvCxnSpPr/>
          <p:nvPr userDrawn="1"/>
        </p:nvCxnSpPr>
        <p:spPr>
          <a:xfrm flipH="1">
            <a:off x="0" y="10669067"/>
            <a:ext cx="17437100" cy="0"/>
          </a:xfrm>
          <a:prstGeom prst="line">
            <a:avLst/>
          </a:prstGeom>
          <a:ln w="63500">
            <a:solidFill>
              <a:srgbClr val="171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/>
          <p:cNvSpPr/>
          <p:nvPr userDrawn="1"/>
        </p:nvSpPr>
        <p:spPr>
          <a:xfrm rot="10800000">
            <a:off x="17595850" y="10531475"/>
            <a:ext cx="275184" cy="275184"/>
          </a:xfrm>
          <a:prstGeom prst="ellipse">
            <a:avLst/>
          </a:prstGeom>
          <a:solidFill>
            <a:srgbClr val="00C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7" hasCustomPrompt="1"/>
          </p:nvPr>
        </p:nvSpPr>
        <p:spPr>
          <a:xfrm>
            <a:off x="2503201" y="7966021"/>
            <a:ext cx="4048125" cy="76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Texto de apoio, em </a:t>
            </a:r>
            <a:br>
              <a:rPr lang="pt-BR" dirty="0"/>
            </a:br>
            <a:r>
              <a:rPr lang="pt-BR" dirty="0"/>
              <a:t>uma ou mais linhas</a:t>
            </a:r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18" hasCustomPrompt="1"/>
          </p:nvPr>
        </p:nvSpPr>
        <p:spPr>
          <a:xfrm>
            <a:off x="2503201" y="8975671"/>
            <a:ext cx="4048125" cy="784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sit.</a:t>
            </a:r>
            <a:endParaRPr lang="pt-BR" sz="17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3" hasCustomPrompt="1"/>
          </p:nvPr>
        </p:nvSpPr>
        <p:spPr>
          <a:xfrm>
            <a:off x="5208587" y="2606675"/>
            <a:ext cx="9686925" cy="923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ctr">
              <a:defRPr sz="6000" b="1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ctr">
              <a:defRPr sz="6000" b="1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ctr">
              <a:defRPr sz="6000" b="1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ctr">
              <a:defRPr sz="6000" b="1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a-DK" sz="6000" dirty="0">
                <a:latin typeface="Segoe UI" panose="020B0502040204020203" pitchFamily="34" charset="0"/>
                <a:cs typeface="Segoe UI" panose="020B0502040204020203" pitchFamily="34" charset="0"/>
              </a:rPr>
              <a:t>Título do seu slide aqui</a:t>
            </a:r>
            <a:endParaRPr lang="pt-BR" dirty="0"/>
          </a:p>
        </p:txBody>
      </p:sp>
      <p:grpSp>
        <p:nvGrpSpPr>
          <p:cNvPr id="14" name="object 13"/>
          <p:cNvGrpSpPr/>
          <p:nvPr userDrawn="1"/>
        </p:nvGrpSpPr>
        <p:grpSpPr>
          <a:xfrm>
            <a:off x="2182258" y="4254799"/>
            <a:ext cx="3589467" cy="3485895"/>
            <a:chOff x="2258180" y="3762716"/>
            <a:chExt cx="4539801" cy="4408805"/>
          </a:xfrm>
        </p:grpSpPr>
        <p:sp>
          <p:nvSpPr>
            <p:cNvPr id="16" name="object 15"/>
            <p:cNvSpPr/>
            <p:nvPr/>
          </p:nvSpPr>
          <p:spPr>
            <a:xfrm>
              <a:off x="6483656" y="54729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</a:pathLst>
            </a:custGeom>
            <a:solidFill>
              <a:srgbClr val="FFB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2258180" y="3762716"/>
              <a:ext cx="4408811" cy="4408805"/>
            </a:xfrm>
            <a:custGeom>
              <a:avLst/>
              <a:gdLst/>
              <a:ahLst/>
              <a:cxnLst/>
              <a:rect l="l" t="t" r="r" b="b"/>
              <a:pathLst>
                <a:path w="4408805" h="4408805">
                  <a:moveTo>
                    <a:pt x="4408336" y="2204163"/>
                  </a:moveTo>
                  <a:lnTo>
                    <a:pt x="4407812" y="2252731"/>
                  </a:lnTo>
                  <a:lnTo>
                    <a:pt x="4406246" y="2301043"/>
                  </a:lnTo>
                  <a:lnTo>
                    <a:pt x="4403648" y="2349087"/>
                  </a:lnTo>
                  <a:lnTo>
                    <a:pt x="4400030" y="2396853"/>
                  </a:lnTo>
                  <a:lnTo>
                    <a:pt x="4395403" y="2444330"/>
                  </a:lnTo>
                  <a:lnTo>
                    <a:pt x="4389776" y="2491508"/>
                  </a:lnTo>
                  <a:lnTo>
                    <a:pt x="4383162" y="2538375"/>
                  </a:lnTo>
                  <a:lnTo>
                    <a:pt x="4375570" y="2584921"/>
                  </a:lnTo>
                  <a:lnTo>
                    <a:pt x="4367012" y="2631136"/>
                  </a:lnTo>
                  <a:lnTo>
                    <a:pt x="4357498" y="2677007"/>
                  </a:lnTo>
                  <a:lnTo>
                    <a:pt x="4347039" y="2722525"/>
                  </a:lnTo>
                  <a:lnTo>
                    <a:pt x="4335645" y="2767679"/>
                  </a:lnTo>
                  <a:lnTo>
                    <a:pt x="4323328" y="2812458"/>
                  </a:lnTo>
                  <a:lnTo>
                    <a:pt x="4310098" y="2856851"/>
                  </a:lnTo>
                  <a:lnTo>
                    <a:pt x="4295967" y="2900848"/>
                  </a:lnTo>
                  <a:lnTo>
                    <a:pt x="4280944" y="2944438"/>
                  </a:lnTo>
                  <a:lnTo>
                    <a:pt x="4265040" y="2987610"/>
                  </a:lnTo>
                  <a:lnTo>
                    <a:pt x="4248267" y="3030353"/>
                  </a:lnTo>
                  <a:lnTo>
                    <a:pt x="4230634" y="3072656"/>
                  </a:lnTo>
                  <a:lnTo>
                    <a:pt x="4212154" y="3114509"/>
                  </a:lnTo>
                  <a:lnTo>
                    <a:pt x="4192835" y="3155901"/>
                  </a:lnTo>
                  <a:lnTo>
                    <a:pt x="4172691" y="3196822"/>
                  </a:lnTo>
                  <a:lnTo>
                    <a:pt x="4151730" y="3237260"/>
                  </a:lnTo>
                  <a:lnTo>
                    <a:pt x="4129964" y="3277205"/>
                  </a:lnTo>
                  <a:lnTo>
                    <a:pt x="4107403" y="3316645"/>
                  </a:lnTo>
                  <a:lnTo>
                    <a:pt x="4084059" y="3355571"/>
                  </a:lnTo>
                  <a:lnTo>
                    <a:pt x="4059942" y="3393972"/>
                  </a:lnTo>
                  <a:lnTo>
                    <a:pt x="4035063" y="3431836"/>
                  </a:lnTo>
                  <a:lnTo>
                    <a:pt x="4009432" y="3469153"/>
                  </a:lnTo>
                  <a:lnTo>
                    <a:pt x="3983060" y="3505912"/>
                  </a:lnTo>
                  <a:lnTo>
                    <a:pt x="3955959" y="3542103"/>
                  </a:lnTo>
                  <a:lnTo>
                    <a:pt x="3928139" y="3577714"/>
                  </a:lnTo>
                  <a:lnTo>
                    <a:pt x="3899610" y="3612736"/>
                  </a:lnTo>
                  <a:lnTo>
                    <a:pt x="3870383" y="3647156"/>
                  </a:lnTo>
                  <a:lnTo>
                    <a:pt x="3840470" y="3680965"/>
                  </a:lnTo>
                  <a:lnTo>
                    <a:pt x="3809880" y="3714152"/>
                  </a:lnTo>
                  <a:lnTo>
                    <a:pt x="3778625" y="3746705"/>
                  </a:lnTo>
                  <a:lnTo>
                    <a:pt x="3746715" y="3778615"/>
                  </a:lnTo>
                  <a:lnTo>
                    <a:pt x="3714162" y="3809870"/>
                  </a:lnTo>
                  <a:lnTo>
                    <a:pt x="3680976" y="3840459"/>
                  </a:lnTo>
                  <a:lnTo>
                    <a:pt x="3647167" y="3870373"/>
                  </a:lnTo>
                  <a:lnTo>
                    <a:pt x="3612746" y="3899599"/>
                  </a:lnTo>
                  <a:lnTo>
                    <a:pt x="3577725" y="3928128"/>
                  </a:lnTo>
                  <a:lnTo>
                    <a:pt x="3542113" y="3955949"/>
                  </a:lnTo>
                  <a:lnTo>
                    <a:pt x="3505923" y="3983050"/>
                  </a:lnTo>
                  <a:lnTo>
                    <a:pt x="3469163" y="4009421"/>
                  </a:lnTo>
                  <a:lnTo>
                    <a:pt x="3431846" y="4035052"/>
                  </a:lnTo>
                  <a:lnTo>
                    <a:pt x="3393982" y="4059931"/>
                  </a:lnTo>
                  <a:lnTo>
                    <a:pt x="3355582" y="4084049"/>
                  </a:lnTo>
                  <a:lnTo>
                    <a:pt x="3316656" y="4107393"/>
                  </a:lnTo>
                  <a:lnTo>
                    <a:pt x="3277215" y="4129953"/>
                  </a:lnTo>
                  <a:lnTo>
                    <a:pt x="3237270" y="4151719"/>
                  </a:lnTo>
                  <a:lnTo>
                    <a:pt x="3196832" y="4172680"/>
                  </a:lnTo>
                  <a:lnTo>
                    <a:pt x="3155912" y="4192825"/>
                  </a:lnTo>
                  <a:lnTo>
                    <a:pt x="3114520" y="4212143"/>
                  </a:lnTo>
                  <a:lnTo>
                    <a:pt x="3072666" y="4230624"/>
                  </a:lnTo>
                  <a:lnTo>
                    <a:pt x="3030363" y="4248256"/>
                  </a:lnTo>
                  <a:lnTo>
                    <a:pt x="2987620" y="4265029"/>
                  </a:lnTo>
                  <a:lnTo>
                    <a:pt x="2944448" y="4280933"/>
                  </a:lnTo>
                  <a:lnTo>
                    <a:pt x="2900859" y="4295956"/>
                  </a:lnTo>
                  <a:lnTo>
                    <a:pt x="2856862" y="4310088"/>
                  </a:lnTo>
                  <a:lnTo>
                    <a:pt x="2812469" y="4323318"/>
                  </a:lnTo>
                  <a:lnTo>
                    <a:pt x="2767690" y="4335635"/>
                  </a:lnTo>
                  <a:lnTo>
                    <a:pt x="2722536" y="4347028"/>
                  </a:lnTo>
                  <a:lnTo>
                    <a:pt x="2677018" y="4357487"/>
                  </a:lnTo>
                  <a:lnTo>
                    <a:pt x="2631146" y="4367002"/>
                  </a:lnTo>
                  <a:lnTo>
                    <a:pt x="2584932" y="4375560"/>
                  </a:lnTo>
                  <a:lnTo>
                    <a:pt x="2538386" y="4383152"/>
                  </a:lnTo>
                  <a:lnTo>
                    <a:pt x="2491518" y="4389766"/>
                  </a:lnTo>
                  <a:lnTo>
                    <a:pt x="2444341" y="4395392"/>
                  </a:lnTo>
                  <a:lnTo>
                    <a:pt x="2396864" y="4400020"/>
                  </a:lnTo>
                  <a:lnTo>
                    <a:pt x="2349097" y="4403638"/>
                  </a:lnTo>
                  <a:lnTo>
                    <a:pt x="2301053" y="4406235"/>
                  </a:lnTo>
                  <a:lnTo>
                    <a:pt x="2252741" y="4407801"/>
                  </a:lnTo>
                  <a:lnTo>
                    <a:pt x="2204173" y="4408326"/>
                  </a:lnTo>
                  <a:lnTo>
                    <a:pt x="2155605" y="4407801"/>
                  </a:lnTo>
                  <a:lnTo>
                    <a:pt x="2107293" y="4406235"/>
                  </a:lnTo>
                  <a:lnTo>
                    <a:pt x="2059248" y="4403638"/>
                  </a:lnTo>
                  <a:lnTo>
                    <a:pt x="2011481" y="4400020"/>
                  </a:lnTo>
                  <a:lnTo>
                    <a:pt x="1964004" y="4395392"/>
                  </a:lnTo>
                  <a:lnTo>
                    <a:pt x="1916826" y="4389766"/>
                  </a:lnTo>
                  <a:lnTo>
                    <a:pt x="1869958" y="4383152"/>
                  </a:lnTo>
                  <a:lnTo>
                    <a:pt x="1823412" y="4375560"/>
                  </a:lnTo>
                  <a:lnTo>
                    <a:pt x="1777197" y="4367002"/>
                  </a:lnTo>
                  <a:lnTo>
                    <a:pt x="1731325" y="4357487"/>
                  </a:lnTo>
                  <a:lnTo>
                    <a:pt x="1685807" y="4347028"/>
                  </a:lnTo>
                  <a:lnTo>
                    <a:pt x="1640653" y="4335635"/>
                  </a:lnTo>
                  <a:lnTo>
                    <a:pt x="1595873" y="4323318"/>
                  </a:lnTo>
                  <a:lnTo>
                    <a:pt x="1551480" y="4310088"/>
                  </a:lnTo>
                  <a:lnTo>
                    <a:pt x="1507483" y="4295956"/>
                  </a:lnTo>
                  <a:lnTo>
                    <a:pt x="1463893" y="4280933"/>
                  </a:lnTo>
                  <a:lnTo>
                    <a:pt x="1420721" y="4265029"/>
                  </a:lnTo>
                  <a:lnTo>
                    <a:pt x="1377978" y="4248256"/>
                  </a:lnTo>
                  <a:lnTo>
                    <a:pt x="1335674" y="4230624"/>
                  </a:lnTo>
                  <a:lnTo>
                    <a:pt x="1293820" y="4212143"/>
                  </a:lnTo>
                  <a:lnTo>
                    <a:pt x="1252428" y="4192825"/>
                  </a:lnTo>
                  <a:lnTo>
                    <a:pt x="1211507" y="4172680"/>
                  </a:lnTo>
                  <a:lnTo>
                    <a:pt x="1171069" y="4151719"/>
                  </a:lnTo>
                  <a:lnTo>
                    <a:pt x="1131124" y="4129953"/>
                  </a:lnTo>
                  <a:lnTo>
                    <a:pt x="1091683" y="4107393"/>
                  </a:lnTo>
                  <a:lnTo>
                    <a:pt x="1052757" y="4084049"/>
                  </a:lnTo>
                  <a:lnTo>
                    <a:pt x="1014356" y="4059931"/>
                  </a:lnTo>
                  <a:lnTo>
                    <a:pt x="976492" y="4035052"/>
                  </a:lnTo>
                  <a:lnTo>
                    <a:pt x="939175" y="4009421"/>
                  </a:lnTo>
                  <a:lnTo>
                    <a:pt x="902415" y="3983050"/>
                  </a:lnTo>
                  <a:lnTo>
                    <a:pt x="866225" y="3955949"/>
                  </a:lnTo>
                  <a:lnTo>
                    <a:pt x="830613" y="3928128"/>
                  </a:lnTo>
                  <a:lnTo>
                    <a:pt x="795592" y="3899599"/>
                  </a:lnTo>
                  <a:lnTo>
                    <a:pt x="761171" y="3870373"/>
                  </a:lnTo>
                  <a:lnTo>
                    <a:pt x="727362" y="3840459"/>
                  </a:lnTo>
                  <a:lnTo>
                    <a:pt x="694175" y="3809870"/>
                  </a:lnTo>
                  <a:lnTo>
                    <a:pt x="661622" y="3778615"/>
                  </a:lnTo>
                  <a:lnTo>
                    <a:pt x="629712" y="3746705"/>
                  </a:lnTo>
                  <a:lnTo>
                    <a:pt x="598457" y="3714152"/>
                  </a:lnTo>
                  <a:lnTo>
                    <a:pt x="567867" y="3680965"/>
                  </a:lnTo>
                  <a:lnTo>
                    <a:pt x="537954" y="3647156"/>
                  </a:lnTo>
                  <a:lnTo>
                    <a:pt x="508727" y="3612736"/>
                  </a:lnTo>
                  <a:lnTo>
                    <a:pt x="480198" y="3577714"/>
                  </a:lnTo>
                  <a:lnTo>
                    <a:pt x="452378" y="3542103"/>
                  </a:lnTo>
                  <a:lnTo>
                    <a:pt x="425276" y="3505912"/>
                  </a:lnTo>
                  <a:lnTo>
                    <a:pt x="398905" y="3469153"/>
                  </a:lnTo>
                  <a:lnTo>
                    <a:pt x="373274" y="3431836"/>
                  </a:lnTo>
                  <a:lnTo>
                    <a:pt x="348395" y="3393972"/>
                  </a:lnTo>
                  <a:lnTo>
                    <a:pt x="324277" y="3355571"/>
                  </a:lnTo>
                  <a:lnTo>
                    <a:pt x="300933" y="3316645"/>
                  </a:lnTo>
                  <a:lnTo>
                    <a:pt x="278373" y="3277205"/>
                  </a:lnTo>
                  <a:lnTo>
                    <a:pt x="256607" y="3237260"/>
                  </a:lnTo>
                  <a:lnTo>
                    <a:pt x="235646" y="3196822"/>
                  </a:lnTo>
                  <a:lnTo>
                    <a:pt x="215501" y="3155901"/>
                  </a:lnTo>
                  <a:lnTo>
                    <a:pt x="196183" y="3114509"/>
                  </a:lnTo>
                  <a:lnTo>
                    <a:pt x="177702" y="3072656"/>
                  </a:lnTo>
                  <a:lnTo>
                    <a:pt x="160070" y="3030353"/>
                  </a:lnTo>
                  <a:lnTo>
                    <a:pt x="143296" y="2987610"/>
                  </a:lnTo>
                  <a:lnTo>
                    <a:pt x="127393" y="2944438"/>
                  </a:lnTo>
                  <a:lnTo>
                    <a:pt x="112369" y="2900848"/>
                  </a:lnTo>
                  <a:lnTo>
                    <a:pt x="98238" y="2856851"/>
                  </a:lnTo>
                  <a:lnTo>
                    <a:pt x="85008" y="2812458"/>
                  </a:lnTo>
                  <a:lnTo>
                    <a:pt x="72691" y="2767679"/>
                  </a:lnTo>
                  <a:lnTo>
                    <a:pt x="61297" y="2722525"/>
                  </a:lnTo>
                  <a:lnTo>
                    <a:pt x="50838" y="2677007"/>
                  </a:lnTo>
                  <a:lnTo>
                    <a:pt x="41324" y="2631136"/>
                  </a:lnTo>
                  <a:lnTo>
                    <a:pt x="32766" y="2584921"/>
                  </a:lnTo>
                  <a:lnTo>
                    <a:pt x="25174" y="2538375"/>
                  </a:lnTo>
                  <a:lnTo>
                    <a:pt x="18560" y="2491508"/>
                  </a:lnTo>
                  <a:lnTo>
                    <a:pt x="12933" y="2444330"/>
                  </a:lnTo>
                  <a:lnTo>
                    <a:pt x="8306" y="2396853"/>
                  </a:lnTo>
                  <a:lnTo>
                    <a:pt x="4688" y="2349087"/>
                  </a:lnTo>
                  <a:lnTo>
                    <a:pt x="2090" y="2301043"/>
                  </a:lnTo>
                  <a:lnTo>
                    <a:pt x="524" y="2252731"/>
                  </a:lnTo>
                  <a:lnTo>
                    <a:pt x="0" y="2204163"/>
                  </a:lnTo>
                  <a:lnTo>
                    <a:pt x="524" y="2155595"/>
                  </a:lnTo>
                  <a:lnTo>
                    <a:pt x="2090" y="2107283"/>
                  </a:lnTo>
                  <a:lnTo>
                    <a:pt x="4688" y="2059239"/>
                  </a:lnTo>
                  <a:lnTo>
                    <a:pt x="8306" y="2011472"/>
                  </a:lnTo>
                  <a:lnTo>
                    <a:pt x="12933" y="1963995"/>
                  </a:lnTo>
                  <a:lnTo>
                    <a:pt x="18560" y="1916818"/>
                  </a:lnTo>
                  <a:lnTo>
                    <a:pt x="25174" y="1869950"/>
                  </a:lnTo>
                  <a:lnTo>
                    <a:pt x="32766" y="1823404"/>
                  </a:lnTo>
                  <a:lnTo>
                    <a:pt x="41324" y="1777190"/>
                  </a:lnTo>
                  <a:lnTo>
                    <a:pt x="50838" y="1731318"/>
                  </a:lnTo>
                  <a:lnTo>
                    <a:pt x="61297" y="1685800"/>
                  </a:lnTo>
                  <a:lnTo>
                    <a:pt x="72691" y="1640646"/>
                  </a:lnTo>
                  <a:lnTo>
                    <a:pt x="85008" y="1595867"/>
                  </a:lnTo>
                  <a:lnTo>
                    <a:pt x="98238" y="1551474"/>
                  </a:lnTo>
                  <a:lnTo>
                    <a:pt x="112369" y="1507477"/>
                  </a:lnTo>
                  <a:lnTo>
                    <a:pt x="127393" y="1463888"/>
                  </a:lnTo>
                  <a:lnTo>
                    <a:pt x="143296" y="1420716"/>
                  </a:lnTo>
                  <a:lnTo>
                    <a:pt x="160070" y="1377973"/>
                  </a:lnTo>
                  <a:lnTo>
                    <a:pt x="177702" y="1335670"/>
                  </a:lnTo>
                  <a:lnTo>
                    <a:pt x="196183" y="1293816"/>
                  </a:lnTo>
                  <a:lnTo>
                    <a:pt x="215501" y="1252424"/>
                  </a:lnTo>
                  <a:lnTo>
                    <a:pt x="235646" y="1211504"/>
                  </a:lnTo>
                  <a:lnTo>
                    <a:pt x="256607" y="1171066"/>
                  </a:lnTo>
                  <a:lnTo>
                    <a:pt x="278373" y="1131121"/>
                  </a:lnTo>
                  <a:lnTo>
                    <a:pt x="300933" y="1091680"/>
                  </a:lnTo>
                  <a:lnTo>
                    <a:pt x="324277" y="1052754"/>
                  </a:lnTo>
                  <a:lnTo>
                    <a:pt x="348395" y="1014354"/>
                  </a:lnTo>
                  <a:lnTo>
                    <a:pt x="373274" y="976490"/>
                  </a:lnTo>
                  <a:lnTo>
                    <a:pt x="398905" y="939173"/>
                  </a:lnTo>
                  <a:lnTo>
                    <a:pt x="425276" y="902413"/>
                  </a:lnTo>
                  <a:lnTo>
                    <a:pt x="452378" y="866223"/>
                  </a:lnTo>
                  <a:lnTo>
                    <a:pt x="480198" y="830611"/>
                  </a:lnTo>
                  <a:lnTo>
                    <a:pt x="508727" y="795590"/>
                  </a:lnTo>
                  <a:lnTo>
                    <a:pt x="537954" y="761169"/>
                  </a:lnTo>
                  <a:lnTo>
                    <a:pt x="567867" y="727360"/>
                  </a:lnTo>
                  <a:lnTo>
                    <a:pt x="598457" y="694174"/>
                  </a:lnTo>
                  <a:lnTo>
                    <a:pt x="629712" y="661620"/>
                  </a:lnTo>
                  <a:lnTo>
                    <a:pt x="661622" y="629711"/>
                  </a:lnTo>
                  <a:lnTo>
                    <a:pt x="694175" y="598456"/>
                  </a:lnTo>
                  <a:lnTo>
                    <a:pt x="727362" y="567866"/>
                  </a:lnTo>
                  <a:lnTo>
                    <a:pt x="761171" y="537953"/>
                  </a:lnTo>
                  <a:lnTo>
                    <a:pt x="795592" y="508726"/>
                  </a:lnTo>
                  <a:lnTo>
                    <a:pt x="830613" y="480197"/>
                  </a:lnTo>
                  <a:lnTo>
                    <a:pt x="866225" y="452377"/>
                  </a:lnTo>
                  <a:lnTo>
                    <a:pt x="902415" y="425276"/>
                  </a:lnTo>
                  <a:lnTo>
                    <a:pt x="939175" y="398904"/>
                  </a:lnTo>
                  <a:lnTo>
                    <a:pt x="976492" y="373273"/>
                  </a:lnTo>
                  <a:lnTo>
                    <a:pt x="1014356" y="348394"/>
                  </a:lnTo>
                  <a:lnTo>
                    <a:pt x="1052757" y="324277"/>
                  </a:lnTo>
                  <a:lnTo>
                    <a:pt x="1091683" y="300933"/>
                  </a:lnTo>
                  <a:lnTo>
                    <a:pt x="1131124" y="278372"/>
                  </a:lnTo>
                  <a:lnTo>
                    <a:pt x="1171069" y="256606"/>
                  </a:lnTo>
                  <a:lnTo>
                    <a:pt x="1211507" y="235645"/>
                  </a:lnTo>
                  <a:lnTo>
                    <a:pt x="1252428" y="215501"/>
                  </a:lnTo>
                  <a:lnTo>
                    <a:pt x="1293820" y="196182"/>
                  </a:lnTo>
                  <a:lnTo>
                    <a:pt x="1335674" y="177702"/>
                  </a:lnTo>
                  <a:lnTo>
                    <a:pt x="1377978" y="160069"/>
                  </a:lnTo>
                  <a:lnTo>
                    <a:pt x="1420721" y="143296"/>
                  </a:lnTo>
                  <a:lnTo>
                    <a:pt x="1463893" y="127392"/>
                  </a:lnTo>
                  <a:lnTo>
                    <a:pt x="1507483" y="112369"/>
                  </a:lnTo>
                  <a:lnTo>
                    <a:pt x="1551480" y="98238"/>
                  </a:lnTo>
                  <a:lnTo>
                    <a:pt x="1595873" y="85008"/>
                  </a:lnTo>
                  <a:lnTo>
                    <a:pt x="1640653" y="72691"/>
                  </a:lnTo>
                  <a:lnTo>
                    <a:pt x="1685807" y="61297"/>
                  </a:lnTo>
                  <a:lnTo>
                    <a:pt x="1731325" y="50838"/>
                  </a:lnTo>
                  <a:lnTo>
                    <a:pt x="1777197" y="41324"/>
                  </a:lnTo>
                  <a:lnTo>
                    <a:pt x="1823412" y="32766"/>
                  </a:lnTo>
                  <a:lnTo>
                    <a:pt x="1869958" y="25174"/>
                  </a:lnTo>
                  <a:lnTo>
                    <a:pt x="1916826" y="18560"/>
                  </a:lnTo>
                  <a:lnTo>
                    <a:pt x="1964004" y="12933"/>
                  </a:lnTo>
                  <a:lnTo>
                    <a:pt x="2011481" y="8306"/>
                  </a:lnTo>
                  <a:lnTo>
                    <a:pt x="2059248" y="4688"/>
                  </a:lnTo>
                  <a:lnTo>
                    <a:pt x="2107293" y="2090"/>
                  </a:lnTo>
                  <a:lnTo>
                    <a:pt x="2155605" y="524"/>
                  </a:lnTo>
                  <a:lnTo>
                    <a:pt x="2204173" y="0"/>
                  </a:lnTo>
                </a:path>
              </a:pathLst>
            </a:custGeom>
            <a:ln w="52354">
              <a:solidFill>
                <a:srgbClr val="171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20"/>
          <p:cNvGrpSpPr/>
          <p:nvPr userDrawn="1"/>
        </p:nvGrpSpPr>
        <p:grpSpPr>
          <a:xfrm>
            <a:off x="6319267" y="4235162"/>
            <a:ext cx="3485895" cy="3405833"/>
            <a:chOff x="7989940" y="3769090"/>
            <a:chExt cx="4408805" cy="4307547"/>
          </a:xfrm>
        </p:grpSpPr>
        <p:sp>
          <p:nvSpPr>
            <p:cNvPr id="20" name="object 22"/>
            <p:cNvSpPr/>
            <p:nvPr/>
          </p:nvSpPr>
          <p:spPr>
            <a:xfrm>
              <a:off x="8996711" y="7762312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8822" y="0"/>
                  </a:moveTo>
                  <a:lnTo>
                    <a:pt x="111227" y="6826"/>
                  </a:lnTo>
                  <a:lnTo>
                    <a:pt x="67533" y="27966"/>
                  </a:lnTo>
                  <a:lnTo>
                    <a:pt x="31359" y="62901"/>
                  </a:lnTo>
                  <a:lnTo>
                    <a:pt x="8003" y="107432"/>
                  </a:lnTo>
                  <a:lnTo>
                    <a:pt x="0" y="155306"/>
                  </a:lnTo>
                  <a:lnTo>
                    <a:pt x="6827" y="202901"/>
                  </a:lnTo>
                  <a:lnTo>
                    <a:pt x="27967" y="246595"/>
                  </a:lnTo>
                  <a:lnTo>
                    <a:pt x="62898" y="282768"/>
                  </a:lnTo>
                  <a:lnTo>
                    <a:pt x="107429" y="306124"/>
                  </a:lnTo>
                  <a:lnTo>
                    <a:pt x="155303" y="314128"/>
                  </a:lnTo>
                  <a:lnTo>
                    <a:pt x="202898" y="307300"/>
                  </a:lnTo>
                  <a:lnTo>
                    <a:pt x="246592" y="286161"/>
                  </a:lnTo>
                  <a:lnTo>
                    <a:pt x="282765" y="251230"/>
                  </a:lnTo>
                  <a:lnTo>
                    <a:pt x="306122" y="206699"/>
                  </a:lnTo>
                  <a:lnTo>
                    <a:pt x="314128" y="158825"/>
                  </a:lnTo>
                  <a:lnTo>
                    <a:pt x="307302" y="111230"/>
                  </a:lnTo>
                  <a:lnTo>
                    <a:pt x="286162" y="67536"/>
                  </a:lnTo>
                  <a:lnTo>
                    <a:pt x="251227" y="31362"/>
                  </a:lnTo>
                  <a:lnTo>
                    <a:pt x="206696" y="8005"/>
                  </a:lnTo>
                  <a:lnTo>
                    <a:pt x="158822" y="0"/>
                  </a:lnTo>
                  <a:close/>
                </a:path>
              </a:pathLst>
            </a:custGeom>
            <a:solidFill>
              <a:srgbClr val="00C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/>
            <p:cNvSpPr/>
            <p:nvPr/>
          </p:nvSpPr>
          <p:spPr>
            <a:xfrm>
              <a:off x="7989940" y="3769090"/>
              <a:ext cx="4408805" cy="3968751"/>
            </a:xfrm>
            <a:custGeom>
              <a:avLst/>
              <a:gdLst/>
              <a:ahLst/>
              <a:cxnLst/>
              <a:rect l="l" t="t" r="r" b="b"/>
              <a:pathLst>
                <a:path w="4408805" h="3968750">
                  <a:moveTo>
                    <a:pt x="882677" y="3968263"/>
                  </a:moveTo>
                  <a:lnTo>
                    <a:pt x="844120" y="3938724"/>
                  </a:lnTo>
                  <a:lnTo>
                    <a:pt x="806394" y="3908505"/>
                  </a:lnTo>
                  <a:lnTo>
                    <a:pt x="769499" y="3877621"/>
                  </a:lnTo>
                  <a:lnTo>
                    <a:pt x="733439" y="3846087"/>
                  </a:lnTo>
                  <a:lnTo>
                    <a:pt x="698216" y="3813918"/>
                  </a:lnTo>
                  <a:lnTo>
                    <a:pt x="663831" y="3781130"/>
                  </a:lnTo>
                  <a:lnTo>
                    <a:pt x="630287" y="3747737"/>
                  </a:lnTo>
                  <a:lnTo>
                    <a:pt x="597586" y="3713754"/>
                  </a:lnTo>
                  <a:lnTo>
                    <a:pt x="565730" y="3679197"/>
                  </a:lnTo>
                  <a:lnTo>
                    <a:pt x="534721" y="3644080"/>
                  </a:lnTo>
                  <a:lnTo>
                    <a:pt x="504562" y="3608418"/>
                  </a:lnTo>
                  <a:lnTo>
                    <a:pt x="475255" y="3572228"/>
                  </a:lnTo>
                  <a:lnTo>
                    <a:pt x="446801" y="3535523"/>
                  </a:lnTo>
                  <a:lnTo>
                    <a:pt x="419203" y="3498318"/>
                  </a:lnTo>
                  <a:lnTo>
                    <a:pt x="392464" y="3460630"/>
                  </a:lnTo>
                  <a:lnTo>
                    <a:pt x="366584" y="3422472"/>
                  </a:lnTo>
                  <a:lnTo>
                    <a:pt x="341567" y="3383860"/>
                  </a:lnTo>
                  <a:lnTo>
                    <a:pt x="317415" y="3344809"/>
                  </a:lnTo>
                  <a:lnTo>
                    <a:pt x="294129" y="3305334"/>
                  </a:lnTo>
                  <a:lnTo>
                    <a:pt x="271713" y="3265450"/>
                  </a:lnTo>
                  <a:lnTo>
                    <a:pt x="250167" y="3225173"/>
                  </a:lnTo>
                  <a:lnTo>
                    <a:pt x="229495" y="3184516"/>
                  </a:lnTo>
                  <a:lnTo>
                    <a:pt x="209698" y="3143496"/>
                  </a:lnTo>
                  <a:lnTo>
                    <a:pt x="190778" y="3102127"/>
                  </a:lnTo>
                  <a:lnTo>
                    <a:pt x="172738" y="3060424"/>
                  </a:lnTo>
                  <a:lnTo>
                    <a:pt x="155580" y="3018403"/>
                  </a:lnTo>
                  <a:lnTo>
                    <a:pt x="139307" y="2976078"/>
                  </a:lnTo>
                  <a:lnTo>
                    <a:pt x="123919" y="2933465"/>
                  </a:lnTo>
                  <a:lnTo>
                    <a:pt x="109420" y="2890578"/>
                  </a:lnTo>
                  <a:lnTo>
                    <a:pt x="95811" y="2847433"/>
                  </a:lnTo>
                  <a:lnTo>
                    <a:pt x="83095" y="2804045"/>
                  </a:lnTo>
                  <a:lnTo>
                    <a:pt x="71273" y="2760428"/>
                  </a:lnTo>
                  <a:lnTo>
                    <a:pt x="60349" y="2716599"/>
                  </a:lnTo>
                  <a:lnTo>
                    <a:pt x="50324" y="2672571"/>
                  </a:lnTo>
                  <a:lnTo>
                    <a:pt x="41200" y="2628360"/>
                  </a:lnTo>
                  <a:lnTo>
                    <a:pt x="32979" y="2583981"/>
                  </a:lnTo>
                  <a:lnTo>
                    <a:pt x="25664" y="2539449"/>
                  </a:lnTo>
                  <a:lnTo>
                    <a:pt x="19257" y="2494779"/>
                  </a:lnTo>
                  <a:lnTo>
                    <a:pt x="13760" y="2449987"/>
                  </a:lnTo>
                  <a:lnTo>
                    <a:pt x="9175" y="2405086"/>
                  </a:lnTo>
                  <a:lnTo>
                    <a:pt x="5505" y="2360093"/>
                  </a:lnTo>
                  <a:lnTo>
                    <a:pt x="2750" y="2315023"/>
                  </a:lnTo>
                  <a:lnTo>
                    <a:pt x="915" y="2269889"/>
                  </a:lnTo>
                  <a:lnTo>
                    <a:pt x="0" y="2224709"/>
                  </a:lnTo>
                  <a:lnTo>
                    <a:pt x="7" y="2179495"/>
                  </a:lnTo>
                  <a:lnTo>
                    <a:pt x="940" y="2134265"/>
                  </a:lnTo>
                  <a:lnTo>
                    <a:pt x="2801" y="2089031"/>
                  </a:lnTo>
                  <a:lnTo>
                    <a:pt x="5590" y="2043811"/>
                  </a:lnTo>
                  <a:lnTo>
                    <a:pt x="9311" y="1998618"/>
                  </a:lnTo>
                  <a:lnTo>
                    <a:pt x="13966" y="1953468"/>
                  </a:lnTo>
                  <a:lnTo>
                    <a:pt x="19557" y="1908377"/>
                  </a:lnTo>
                  <a:lnTo>
                    <a:pt x="26085" y="1863357"/>
                  </a:lnTo>
                  <a:lnTo>
                    <a:pt x="33554" y="1818426"/>
                  </a:lnTo>
                  <a:lnTo>
                    <a:pt x="41965" y="1773598"/>
                  </a:lnTo>
                  <a:lnTo>
                    <a:pt x="51321" y="1728888"/>
                  </a:lnTo>
                  <a:lnTo>
                    <a:pt x="61623" y="1684312"/>
                  </a:lnTo>
                  <a:lnTo>
                    <a:pt x="72874" y="1639883"/>
                  </a:lnTo>
                  <a:lnTo>
                    <a:pt x="85077" y="1595618"/>
                  </a:lnTo>
                  <a:lnTo>
                    <a:pt x="98232" y="1551531"/>
                  </a:lnTo>
                  <a:lnTo>
                    <a:pt x="112342" y="1507638"/>
                  </a:lnTo>
                  <a:lnTo>
                    <a:pt x="127410" y="1463952"/>
                  </a:lnTo>
                  <a:lnTo>
                    <a:pt x="143438" y="1420491"/>
                  </a:lnTo>
                  <a:lnTo>
                    <a:pt x="160427" y="1377268"/>
                  </a:lnTo>
                  <a:lnTo>
                    <a:pt x="178381" y="1334299"/>
                  </a:lnTo>
                  <a:lnTo>
                    <a:pt x="197300" y="1291598"/>
                  </a:lnTo>
                  <a:lnTo>
                    <a:pt x="217188" y="1249181"/>
                  </a:lnTo>
                  <a:lnTo>
                    <a:pt x="238046" y="1207063"/>
                  </a:lnTo>
                  <a:lnTo>
                    <a:pt x="259876" y="1165259"/>
                  </a:lnTo>
                  <a:lnTo>
                    <a:pt x="282682" y="1123783"/>
                  </a:lnTo>
                  <a:lnTo>
                    <a:pt x="306464" y="1082652"/>
                  </a:lnTo>
                  <a:lnTo>
                    <a:pt x="331225" y="1041879"/>
                  </a:lnTo>
                  <a:lnTo>
                    <a:pt x="356968" y="1001481"/>
                  </a:lnTo>
                  <a:lnTo>
                    <a:pt x="383694" y="961472"/>
                  </a:lnTo>
                  <a:lnTo>
                    <a:pt x="411405" y="921867"/>
                  </a:lnTo>
                  <a:lnTo>
                    <a:pt x="440104" y="882682"/>
                  </a:lnTo>
                  <a:lnTo>
                    <a:pt x="469643" y="844125"/>
                  </a:lnTo>
                  <a:lnTo>
                    <a:pt x="499862" y="806398"/>
                  </a:lnTo>
                  <a:lnTo>
                    <a:pt x="530746" y="769504"/>
                  </a:lnTo>
                  <a:lnTo>
                    <a:pt x="562280" y="733444"/>
                  </a:lnTo>
                  <a:lnTo>
                    <a:pt x="594449" y="698220"/>
                  </a:lnTo>
                  <a:lnTo>
                    <a:pt x="627238" y="663835"/>
                  </a:lnTo>
                  <a:lnTo>
                    <a:pt x="660631" y="630291"/>
                  </a:lnTo>
                  <a:lnTo>
                    <a:pt x="694614" y="597590"/>
                  </a:lnTo>
                  <a:lnTo>
                    <a:pt x="729171" y="565734"/>
                  </a:lnTo>
                  <a:lnTo>
                    <a:pt x="764288" y="534725"/>
                  </a:lnTo>
                  <a:lnTo>
                    <a:pt x="799949" y="504566"/>
                  </a:lnTo>
                  <a:lnTo>
                    <a:pt x="836140" y="475258"/>
                  </a:lnTo>
                  <a:lnTo>
                    <a:pt x="872846" y="446805"/>
                  </a:lnTo>
                  <a:lnTo>
                    <a:pt x="910050" y="419207"/>
                  </a:lnTo>
                  <a:lnTo>
                    <a:pt x="947739" y="392467"/>
                  </a:lnTo>
                  <a:lnTo>
                    <a:pt x="985897" y="366588"/>
                  </a:lnTo>
                  <a:lnTo>
                    <a:pt x="1024509" y="341570"/>
                  </a:lnTo>
                  <a:lnTo>
                    <a:pt x="1063560" y="317418"/>
                  </a:lnTo>
                  <a:lnTo>
                    <a:pt x="1103035" y="294132"/>
                  </a:lnTo>
                  <a:lnTo>
                    <a:pt x="1142919" y="271715"/>
                  </a:lnTo>
                  <a:lnTo>
                    <a:pt x="1183197" y="250170"/>
                  </a:lnTo>
                  <a:lnTo>
                    <a:pt x="1223853" y="229497"/>
                  </a:lnTo>
                  <a:lnTo>
                    <a:pt x="1264874" y="209700"/>
                  </a:lnTo>
                  <a:lnTo>
                    <a:pt x="1306243" y="190780"/>
                  </a:lnTo>
                  <a:lnTo>
                    <a:pt x="1347946" y="172740"/>
                  </a:lnTo>
                  <a:lnTo>
                    <a:pt x="1389967" y="155582"/>
                  </a:lnTo>
                  <a:lnTo>
                    <a:pt x="1432292" y="139308"/>
                  </a:lnTo>
                  <a:lnTo>
                    <a:pt x="1474906" y="123921"/>
                  </a:lnTo>
                  <a:lnTo>
                    <a:pt x="1517793" y="109421"/>
                  </a:lnTo>
                  <a:lnTo>
                    <a:pt x="1560938" y="95812"/>
                  </a:lnTo>
                  <a:lnTo>
                    <a:pt x="1604326" y="83096"/>
                  </a:lnTo>
                  <a:lnTo>
                    <a:pt x="1647943" y="71274"/>
                  </a:lnTo>
                  <a:lnTo>
                    <a:pt x="1691773" y="60350"/>
                  </a:lnTo>
                  <a:lnTo>
                    <a:pt x="1735801" y="50325"/>
                  </a:lnTo>
                  <a:lnTo>
                    <a:pt x="1780012" y="41201"/>
                  </a:lnTo>
                  <a:lnTo>
                    <a:pt x="1824391" y="32980"/>
                  </a:lnTo>
                  <a:lnTo>
                    <a:pt x="1868923" y="25665"/>
                  </a:lnTo>
                  <a:lnTo>
                    <a:pt x="1913593" y="19258"/>
                  </a:lnTo>
                  <a:lnTo>
                    <a:pt x="1958386" y="13761"/>
                  </a:lnTo>
                  <a:lnTo>
                    <a:pt x="2003287" y="9176"/>
                  </a:lnTo>
                  <a:lnTo>
                    <a:pt x="2048280" y="5505"/>
                  </a:lnTo>
                  <a:lnTo>
                    <a:pt x="2093351" y="2750"/>
                  </a:lnTo>
                  <a:lnTo>
                    <a:pt x="2138484" y="915"/>
                  </a:lnTo>
                  <a:lnTo>
                    <a:pt x="2183665" y="0"/>
                  </a:lnTo>
                  <a:lnTo>
                    <a:pt x="2228879" y="7"/>
                  </a:lnTo>
                  <a:lnTo>
                    <a:pt x="2274110" y="940"/>
                  </a:lnTo>
                  <a:lnTo>
                    <a:pt x="2319343" y="2800"/>
                  </a:lnTo>
                  <a:lnTo>
                    <a:pt x="2364564" y="5590"/>
                  </a:lnTo>
                  <a:lnTo>
                    <a:pt x="2409757" y="9311"/>
                  </a:lnTo>
                  <a:lnTo>
                    <a:pt x="2454907" y="13966"/>
                  </a:lnTo>
                  <a:lnTo>
                    <a:pt x="2499999" y="19556"/>
                  </a:lnTo>
                  <a:lnTo>
                    <a:pt x="2545018" y="26085"/>
                  </a:lnTo>
                  <a:lnTo>
                    <a:pt x="2589949" y="33554"/>
                  </a:lnTo>
                  <a:lnTo>
                    <a:pt x="2634777" y="41965"/>
                  </a:lnTo>
                  <a:lnTo>
                    <a:pt x="2679487" y="51321"/>
                  </a:lnTo>
                  <a:lnTo>
                    <a:pt x="2724064" y="61623"/>
                  </a:lnTo>
                  <a:lnTo>
                    <a:pt x="2768493" y="72875"/>
                  </a:lnTo>
                  <a:lnTo>
                    <a:pt x="2812758" y="85077"/>
                  </a:lnTo>
                  <a:lnTo>
                    <a:pt x="2856846" y="98232"/>
                  </a:lnTo>
                  <a:lnTo>
                    <a:pt x="2900739" y="112343"/>
                  </a:lnTo>
                  <a:lnTo>
                    <a:pt x="2944424" y="127411"/>
                  </a:lnTo>
                  <a:lnTo>
                    <a:pt x="2987886" y="143439"/>
                  </a:lnTo>
                  <a:lnTo>
                    <a:pt x="3031109" y="160428"/>
                  </a:lnTo>
                  <a:lnTo>
                    <a:pt x="3074079" y="178382"/>
                  </a:lnTo>
                  <a:lnTo>
                    <a:pt x="3116779" y="197301"/>
                  </a:lnTo>
                  <a:lnTo>
                    <a:pt x="3159196" y="217189"/>
                  </a:lnTo>
                  <a:lnTo>
                    <a:pt x="3201315" y="238048"/>
                  </a:lnTo>
                  <a:lnTo>
                    <a:pt x="3243119" y="259878"/>
                  </a:lnTo>
                  <a:lnTo>
                    <a:pt x="3284594" y="282684"/>
                  </a:lnTo>
                  <a:lnTo>
                    <a:pt x="3325726" y="306467"/>
                  </a:lnTo>
                  <a:lnTo>
                    <a:pt x="3366498" y="331228"/>
                  </a:lnTo>
                  <a:lnTo>
                    <a:pt x="3406897" y="356971"/>
                  </a:lnTo>
                  <a:lnTo>
                    <a:pt x="3446906" y="383697"/>
                  </a:lnTo>
                  <a:lnTo>
                    <a:pt x="3486511" y="411409"/>
                  </a:lnTo>
                  <a:lnTo>
                    <a:pt x="3525696" y="440109"/>
                  </a:lnTo>
                  <a:lnTo>
                    <a:pt x="3564253" y="469647"/>
                  </a:lnTo>
                  <a:lnTo>
                    <a:pt x="3601979" y="499866"/>
                  </a:lnTo>
                  <a:lnTo>
                    <a:pt x="3638874" y="530750"/>
                  </a:lnTo>
                  <a:lnTo>
                    <a:pt x="3674934" y="562283"/>
                  </a:lnTo>
                  <a:lnTo>
                    <a:pt x="3710158" y="594452"/>
                  </a:lnTo>
                  <a:lnTo>
                    <a:pt x="3744542" y="627240"/>
                  </a:lnTo>
                  <a:lnTo>
                    <a:pt x="3778086" y="660633"/>
                  </a:lnTo>
                  <a:lnTo>
                    <a:pt x="3810788" y="694615"/>
                  </a:lnTo>
                  <a:lnTo>
                    <a:pt x="3842643" y="729172"/>
                  </a:lnTo>
                  <a:lnTo>
                    <a:pt x="3873652" y="764289"/>
                  </a:lnTo>
                  <a:lnTo>
                    <a:pt x="3903811" y="799950"/>
                  </a:lnTo>
                  <a:lnTo>
                    <a:pt x="3933119" y="836141"/>
                  </a:lnTo>
                  <a:lnTo>
                    <a:pt x="3961572" y="872845"/>
                  </a:lnTo>
                  <a:lnTo>
                    <a:pt x="3989170" y="910050"/>
                  </a:lnTo>
                  <a:lnTo>
                    <a:pt x="4015910" y="947738"/>
                  </a:lnTo>
                  <a:lnTo>
                    <a:pt x="4041789" y="985896"/>
                  </a:lnTo>
                  <a:lnTo>
                    <a:pt x="4066806" y="1024507"/>
                  </a:lnTo>
                  <a:lnTo>
                    <a:pt x="4090958" y="1063558"/>
                  </a:lnTo>
                  <a:lnTo>
                    <a:pt x="4114244" y="1103033"/>
                  </a:lnTo>
                  <a:lnTo>
                    <a:pt x="4136661" y="1142917"/>
                  </a:lnTo>
                  <a:lnTo>
                    <a:pt x="4158206" y="1183195"/>
                  </a:lnTo>
                  <a:lnTo>
                    <a:pt x="4178878" y="1223851"/>
                  </a:lnTo>
                  <a:lnTo>
                    <a:pt x="4198675" y="1264871"/>
                  </a:lnTo>
                  <a:lnTo>
                    <a:pt x="4217595" y="1306240"/>
                  </a:lnTo>
                  <a:lnTo>
                    <a:pt x="4235635" y="1347943"/>
                  </a:lnTo>
                  <a:lnTo>
                    <a:pt x="4252792" y="1389964"/>
                  </a:lnTo>
                  <a:lnTo>
                    <a:pt x="4269066" y="1432289"/>
                  </a:lnTo>
                  <a:lnTo>
                    <a:pt x="4284454" y="1474902"/>
                  </a:lnTo>
                  <a:lnTo>
                    <a:pt x="4298953" y="1517789"/>
                  </a:lnTo>
                  <a:lnTo>
                    <a:pt x="4312562" y="1560934"/>
                  </a:lnTo>
                  <a:lnTo>
                    <a:pt x="4325278" y="1604322"/>
                  </a:lnTo>
                  <a:lnTo>
                    <a:pt x="4337099" y="1647939"/>
                  </a:lnTo>
                  <a:lnTo>
                    <a:pt x="4348024" y="1691769"/>
                  </a:lnTo>
                  <a:lnTo>
                    <a:pt x="4358049" y="1735797"/>
                  </a:lnTo>
                  <a:lnTo>
                    <a:pt x="4367173" y="1780008"/>
                  </a:lnTo>
                  <a:lnTo>
                    <a:pt x="4375393" y="1824387"/>
                  </a:lnTo>
                  <a:lnTo>
                    <a:pt x="4382708" y="1868919"/>
                  </a:lnTo>
                  <a:lnTo>
                    <a:pt x="4389115" y="1913589"/>
                  </a:lnTo>
                  <a:lnTo>
                    <a:pt x="4394612" y="1958381"/>
                  </a:lnTo>
                  <a:lnTo>
                    <a:pt x="4399196" y="2003282"/>
                  </a:lnTo>
                  <a:lnTo>
                    <a:pt x="4402867" y="2048275"/>
                  </a:lnTo>
                  <a:lnTo>
                    <a:pt x="4405621" y="2093346"/>
                  </a:lnTo>
                  <a:lnTo>
                    <a:pt x="4407457" y="2138479"/>
                  </a:lnTo>
                  <a:lnTo>
                    <a:pt x="4408372" y="2183660"/>
                  </a:lnTo>
                  <a:lnTo>
                    <a:pt x="4408364" y="2228874"/>
                  </a:lnTo>
                  <a:lnTo>
                    <a:pt x="4407431" y="2274104"/>
                  </a:lnTo>
                  <a:lnTo>
                    <a:pt x="4405570" y="2319338"/>
                  </a:lnTo>
                  <a:lnTo>
                    <a:pt x="4402780" y="2364558"/>
                  </a:lnTo>
                  <a:lnTo>
                    <a:pt x="4399059" y="2409751"/>
                  </a:lnTo>
                  <a:lnTo>
                    <a:pt x="4394404" y="2454901"/>
                  </a:lnTo>
                  <a:lnTo>
                    <a:pt x="4388813" y="2499993"/>
                  </a:lnTo>
                  <a:lnTo>
                    <a:pt x="4382285" y="2545012"/>
                  </a:lnTo>
                  <a:lnTo>
                    <a:pt x="4374815" y="2589943"/>
                  </a:lnTo>
                  <a:lnTo>
                    <a:pt x="4366404" y="2634772"/>
                  </a:lnTo>
                  <a:lnTo>
                    <a:pt x="4357048" y="2679482"/>
                  </a:lnTo>
                  <a:lnTo>
                    <a:pt x="4346746" y="2724059"/>
                  </a:lnTo>
                  <a:lnTo>
                    <a:pt x="4335494" y="2768487"/>
                  </a:lnTo>
                  <a:lnTo>
                    <a:pt x="4323292" y="2812753"/>
                  </a:lnTo>
                  <a:lnTo>
                    <a:pt x="4310136" y="2856840"/>
                  </a:lnTo>
                  <a:lnTo>
                    <a:pt x="4296026" y="2900733"/>
                  </a:lnTo>
                  <a:lnTo>
                    <a:pt x="4280957" y="2944418"/>
                  </a:lnTo>
                  <a:lnTo>
                    <a:pt x="4264929" y="2987880"/>
                  </a:lnTo>
                  <a:lnTo>
                    <a:pt x="4247940" y="3031103"/>
                  </a:lnTo>
                  <a:lnTo>
                    <a:pt x="4229986" y="3074073"/>
                  </a:lnTo>
                  <a:lnTo>
                    <a:pt x="4211066" y="3116773"/>
                  </a:lnTo>
                  <a:lnTo>
                    <a:pt x="4191178" y="3159190"/>
                  </a:lnTo>
                  <a:lnTo>
                    <a:pt x="4170320" y="3201309"/>
                  </a:lnTo>
                  <a:lnTo>
                    <a:pt x="4148489" y="3243113"/>
                  </a:lnTo>
                  <a:lnTo>
                    <a:pt x="4125683" y="3284588"/>
                  </a:lnTo>
                  <a:lnTo>
                    <a:pt x="4101901" y="3325720"/>
                  </a:lnTo>
                  <a:lnTo>
                    <a:pt x="4077139" y="3366492"/>
                  </a:lnTo>
                  <a:lnTo>
                    <a:pt x="4051396" y="3406891"/>
                  </a:lnTo>
                  <a:lnTo>
                    <a:pt x="4024670" y="3446900"/>
                  </a:lnTo>
                  <a:lnTo>
                    <a:pt x="3996958" y="3486505"/>
                  </a:lnTo>
                  <a:lnTo>
                    <a:pt x="3968259" y="3525690"/>
                  </a:lnTo>
                </a:path>
              </a:pathLst>
            </a:custGeom>
            <a:ln w="52354">
              <a:solidFill>
                <a:srgbClr val="171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4"/>
          <p:cNvGrpSpPr/>
          <p:nvPr userDrawn="1"/>
        </p:nvGrpSpPr>
        <p:grpSpPr>
          <a:xfrm>
            <a:off x="10428609" y="4253558"/>
            <a:ext cx="3486397" cy="3512997"/>
            <a:chOff x="13485011" y="3753560"/>
            <a:chExt cx="4409440" cy="4443082"/>
          </a:xfrm>
        </p:grpSpPr>
        <p:sp>
          <p:nvSpPr>
            <p:cNvPr id="29" name="object 26"/>
            <p:cNvSpPr/>
            <p:nvPr/>
          </p:nvSpPr>
          <p:spPr>
            <a:xfrm>
              <a:off x="16262842" y="3753560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33048" y="0"/>
                  </a:moveTo>
                  <a:lnTo>
                    <a:pt x="87069" y="14064"/>
                  </a:lnTo>
                  <a:lnTo>
                    <a:pt x="47145" y="41670"/>
                  </a:lnTo>
                  <a:lnTo>
                    <a:pt x="16776" y="81748"/>
                  </a:lnTo>
                  <a:lnTo>
                    <a:pt x="547" y="129341"/>
                  </a:lnTo>
                  <a:lnTo>
                    <a:pt x="0" y="177878"/>
                  </a:lnTo>
                  <a:lnTo>
                    <a:pt x="14064" y="223858"/>
                  </a:lnTo>
                  <a:lnTo>
                    <a:pt x="41670" y="263785"/>
                  </a:lnTo>
                  <a:lnTo>
                    <a:pt x="81748" y="294160"/>
                  </a:lnTo>
                  <a:lnTo>
                    <a:pt x="129341" y="310389"/>
                  </a:lnTo>
                  <a:lnTo>
                    <a:pt x="177877" y="310935"/>
                  </a:lnTo>
                  <a:lnTo>
                    <a:pt x="223856" y="296869"/>
                  </a:lnTo>
                  <a:lnTo>
                    <a:pt x="263780" y="269260"/>
                  </a:lnTo>
                  <a:lnTo>
                    <a:pt x="294149" y="229178"/>
                  </a:lnTo>
                  <a:lnTo>
                    <a:pt x="310378" y="181584"/>
                  </a:lnTo>
                  <a:lnTo>
                    <a:pt x="310926" y="133048"/>
                  </a:lnTo>
                  <a:lnTo>
                    <a:pt x="296861" y="87069"/>
                  </a:lnTo>
                  <a:lnTo>
                    <a:pt x="269255" y="47145"/>
                  </a:lnTo>
                  <a:lnTo>
                    <a:pt x="229178" y="16776"/>
                  </a:lnTo>
                  <a:lnTo>
                    <a:pt x="181584" y="547"/>
                  </a:lnTo>
                  <a:lnTo>
                    <a:pt x="133048" y="0"/>
                  </a:lnTo>
                  <a:close/>
                </a:path>
              </a:pathLst>
            </a:custGeom>
            <a:solidFill>
              <a:srgbClr val="FF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13485011" y="4045647"/>
              <a:ext cx="4409440" cy="4150995"/>
            </a:xfrm>
            <a:custGeom>
              <a:avLst/>
              <a:gdLst/>
              <a:ahLst/>
              <a:cxnLst/>
              <a:rect l="l" t="t" r="r" b="b"/>
              <a:pathLst>
                <a:path w="4409440" h="4150995">
                  <a:moveTo>
                    <a:pt x="3239100" y="0"/>
                  </a:moveTo>
                  <a:lnTo>
                    <a:pt x="3281741" y="23257"/>
                  </a:lnTo>
                  <a:lnTo>
                    <a:pt x="3323666" y="47315"/>
                  </a:lnTo>
                  <a:lnTo>
                    <a:pt x="3364871" y="72158"/>
                  </a:lnTo>
                  <a:lnTo>
                    <a:pt x="3405351" y="97771"/>
                  </a:lnTo>
                  <a:lnTo>
                    <a:pt x="3445103" y="124140"/>
                  </a:lnTo>
                  <a:lnTo>
                    <a:pt x="3484121" y="151250"/>
                  </a:lnTo>
                  <a:lnTo>
                    <a:pt x="3522401" y="179087"/>
                  </a:lnTo>
                  <a:lnTo>
                    <a:pt x="3559939" y="207636"/>
                  </a:lnTo>
                  <a:lnTo>
                    <a:pt x="3596730" y="236884"/>
                  </a:lnTo>
                  <a:lnTo>
                    <a:pt x="3632770" y="266814"/>
                  </a:lnTo>
                  <a:lnTo>
                    <a:pt x="3668055" y="297413"/>
                  </a:lnTo>
                  <a:lnTo>
                    <a:pt x="3702579" y="328666"/>
                  </a:lnTo>
                  <a:lnTo>
                    <a:pt x="3736339" y="360559"/>
                  </a:lnTo>
                  <a:lnTo>
                    <a:pt x="3769330" y="393076"/>
                  </a:lnTo>
                  <a:lnTo>
                    <a:pt x="3801548" y="426204"/>
                  </a:lnTo>
                  <a:lnTo>
                    <a:pt x="3832987" y="459928"/>
                  </a:lnTo>
                  <a:lnTo>
                    <a:pt x="3863644" y="494234"/>
                  </a:lnTo>
                  <a:lnTo>
                    <a:pt x="3893515" y="529106"/>
                  </a:lnTo>
                  <a:lnTo>
                    <a:pt x="3922594" y="564530"/>
                  </a:lnTo>
                  <a:lnTo>
                    <a:pt x="3950878" y="600492"/>
                  </a:lnTo>
                  <a:lnTo>
                    <a:pt x="3978361" y="636978"/>
                  </a:lnTo>
                  <a:lnTo>
                    <a:pt x="4005040" y="673972"/>
                  </a:lnTo>
                  <a:lnTo>
                    <a:pt x="4030910" y="711460"/>
                  </a:lnTo>
                  <a:lnTo>
                    <a:pt x="4055966" y="749427"/>
                  </a:lnTo>
                  <a:lnTo>
                    <a:pt x="4080205" y="787860"/>
                  </a:lnTo>
                  <a:lnTo>
                    <a:pt x="4103621" y="826742"/>
                  </a:lnTo>
                  <a:lnTo>
                    <a:pt x="4126210" y="866061"/>
                  </a:lnTo>
                  <a:lnTo>
                    <a:pt x="4147968" y="905801"/>
                  </a:lnTo>
                  <a:lnTo>
                    <a:pt x="4168890" y="945948"/>
                  </a:lnTo>
                  <a:lnTo>
                    <a:pt x="4188972" y="986487"/>
                  </a:lnTo>
                  <a:lnTo>
                    <a:pt x="4208210" y="1027404"/>
                  </a:lnTo>
                  <a:lnTo>
                    <a:pt x="4226598" y="1068684"/>
                  </a:lnTo>
                  <a:lnTo>
                    <a:pt x="4244133" y="1110312"/>
                  </a:lnTo>
                  <a:lnTo>
                    <a:pt x="4260810" y="1152275"/>
                  </a:lnTo>
                  <a:lnTo>
                    <a:pt x="4276624" y="1194557"/>
                  </a:lnTo>
                  <a:lnTo>
                    <a:pt x="4291572" y="1237144"/>
                  </a:lnTo>
                  <a:lnTo>
                    <a:pt x="4305648" y="1280022"/>
                  </a:lnTo>
                  <a:lnTo>
                    <a:pt x="4318849" y="1323175"/>
                  </a:lnTo>
                  <a:lnTo>
                    <a:pt x="4331169" y="1366589"/>
                  </a:lnTo>
                  <a:lnTo>
                    <a:pt x="4342604" y="1410251"/>
                  </a:lnTo>
                  <a:lnTo>
                    <a:pt x="4353151" y="1454144"/>
                  </a:lnTo>
                  <a:lnTo>
                    <a:pt x="4362804" y="1498255"/>
                  </a:lnTo>
                  <a:lnTo>
                    <a:pt x="4371559" y="1542570"/>
                  </a:lnTo>
                  <a:lnTo>
                    <a:pt x="4379411" y="1587073"/>
                  </a:lnTo>
                  <a:lnTo>
                    <a:pt x="4386356" y="1631750"/>
                  </a:lnTo>
                  <a:lnTo>
                    <a:pt x="4392390" y="1676586"/>
                  </a:lnTo>
                  <a:lnTo>
                    <a:pt x="4397509" y="1721567"/>
                  </a:lnTo>
                  <a:lnTo>
                    <a:pt x="4401707" y="1766679"/>
                  </a:lnTo>
                  <a:lnTo>
                    <a:pt x="4404980" y="1811906"/>
                  </a:lnTo>
                  <a:lnTo>
                    <a:pt x="4407324" y="1857235"/>
                  </a:lnTo>
                  <a:lnTo>
                    <a:pt x="4408734" y="1902651"/>
                  </a:lnTo>
                  <a:lnTo>
                    <a:pt x="4409207" y="1948138"/>
                  </a:lnTo>
                  <a:lnTo>
                    <a:pt x="4408736" y="1993684"/>
                  </a:lnTo>
                  <a:lnTo>
                    <a:pt x="4407319" y="2039272"/>
                  </a:lnTo>
                  <a:lnTo>
                    <a:pt x="4404951" y="2084889"/>
                  </a:lnTo>
                  <a:lnTo>
                    <a:pt x="4401626" y="2130520"/>
                  </a:lnTo>
                  <a:lnTo>
                    <a:pt x="4397341" y="2176151"/>
                  </a:lnTo>
                  <a:lnTo>
                    <a:pt x="4392092" y="2221766"/>
                  </a:lnTo>
                  <a:lnTo>
                    <a:pt x="4385873" y="2267352"/>
                  </a:lnTo>
                  <a:lnTo>
                    <a:pt x="4378680" y="2312893"/>
                  </a:lnTo>
                  <a:lnTo>
                    <a:pt x="4370510" y="2358376"/>
                  </a:lnTo>
                  <a:lnTo>
                    <a:pt x="4361357" y="2403785"/>
                  </a:lnTo>
                  <a:lnTo>
                    <a:pt x="4351216" y="2449107"/>
                  </a:lnTo>
                  <a:lnTo>
                    <a:pt x="4340085" y="2494326"/>
                  </a:lnTo>
                  <a:lnTo>
                    <a:pt x="4327957" y="2539428"/>
                  </a:lnTo>
                  <a:lnTo>
                    <a:pt x="4314829" y="2584399"/>
                  </a:lnTo>
                  <a:lnTo>
                    <a:pt x="4300696" y="2629224"/>
                  </a:lnTo>
                  <a:lnTo>
                    <a:pt x="4285554" y="2673888"/>
                  </a:lnTo>
                  <a:lnTo>
                    <a:pt x="4269398" y="2718377"/>
                  </a:lnTo>
                  <a:lnTo>
                    <a:pt x="4252224" y="2762677"/>
                  </a:lnTo>
                  <a:lnTo>
                    <a:pt x="4234028" y="2806772"/>
                  </a:lnTo>
                  <a:lnTo>
                    <a:pt x="4214804" y="2850648"/>
                  </a:lnTo>
                  <a:lnTo>
                    <a:pt x="4194549" y="2894292"/>
                  </a:lnTo>
                  <a:lnTo>
                    <a:pt x="4173258" y="2937687"/>
                  </a:lnTo>
                  <a:lnTo>
                    <a:pt x="4150926" y="2980820"/>
                  </a:lnTo>
                  <a:lnTo>
                    <a:pt x="4127668" y="3023460"/>
                  </a:lnTo>
                  <a:lnTo>
                    <a:pt x="4103610" y="3065385"/>
                  </a:lnTo>
                  <a:lnTo>
                    <a:pt x="4078768" y="3106590"/>
                  </a:lnTo>
                  <a:lnTo>
                    <a:pt x="4053155" y="3147070"/>
                  </a:lnTo>
                  <a:lnTo>
                    <a:pt x="4026786" y="3186822"/>
                  </a:lnTo>
                  <a:lnTo>
                    <a:pt x="3999676" y="3225840"/>
                  </a:lnTo>
                  <a:lnTo>
                    <a:pt x="3971838" y="3264120"/>
                  </a:lnTo>
                  <a:lnTo>
                    <a:pt x="3943289" y="3301658"/>
                  </a:lnTo>
                  <a:lnTo>
                    <a:pt x="3914042" y="3338450"/>
                  </a:lnTo>
                  <a:lnTo>
                    <a:pt x="3884111" y="3374490"/>
                  </a:lnTo>
                  <a:lnTo>
                    <a:pt x="3853512" y="3409774"/>
                  </a:lnTo>
                  <a:lnTo>
                    <a:pt x="3822259" y="3444299"/>
                  </a:lnTo>
                  <a:lnTo>
                    <a:pt x="3790367" y="3478059"/>
                  </a:lnTo>
                  <a:lnTo>
                    <a:pt x="3757849" y="3511049"/>
                  </a:lnTo>
                  <a:lnTo>
                    <a:pt x="3724721" y="3543267"/>
                  </a:lnTo>
                  <a:lnTo>
                    <a:pt x="3690997" y="3574707"/>
                  </a:lnTo>
                  <a:lnTo>
                    <a:pt x="3656692" y="3605364"/>
                  </a:lnTo>
                  <a:lnTo>
                    <a:pt x="3621820" y="3635234"/>
                  </a:lnTo>
                  <a:lnTo>
                    <a:pt x="3586395" y="3664314"/>
                  </a:lnTo>
                  <a:lnTo>
                    <a:pt x="3550433" y="3692597"/>
                  </a:lnTo>
                  <a:lnTo>
                    <a:pt x="3513948" y="3720081"/>
                  </a:lnTo>
                  <a:lnTo>
                    <a:pt x="3476954" y="3746760"/>
                  </a:lnTo>
                  <a:lnTo>
                    <a:pt x="3439466" y="3772629"/>
                  </a:lnTo>
                  <a:lnTo>
                    <a:pt x="3401498" y="3797686"/>
                  </a:lnTo>
                  <a:lnTo>
                    <a:pt x="3363066" y="3821924"/>
                  </a:lnTo>
                  <a:lnTo>
                    <a:pt x="3324183" y="3845340"/>
                  </a:lnTo>
                  <a:lnTo>
                    <a:pt x="3284864" y="3867930"/>
                  </a:lnTo>
                  <a:lnTo>
                    <a:pt x="3245124" y="3889688"/>
                  </a:lnTo>
                  <a:lnTo>
                    <a:pt x="3204977" y="3910610"/>
                  </a:lnTo>
                  <a:lnTo>
                    <a:pt x="3164438" y="3930692"/>
                  </a:lnTo>
                  <a:lnTo>
                    <a:pt x="3123521" y="3949929"/>
                  </a:lnTo>
                  <a:lnTo>
                    <a:pt x="3082242" y="3968318"/>
                  </a:lnTo>
                  <a:lnTo>
                    <a:pt x="3040613" y="3985853"/>
                  </a:lnTo>
                  <a:lnTo>
                    <a:pt x="2998650" y="4002529"/>
                  </a:lnTo>
                  <a:lnTo>
                    <a:pt x="2956368" y="4018344"/>
                  </a:lnTo>
                  <a:lnTo>
                    <a:pt x="2913781" y="4033291"/>
                  </a:lnTo>
                  <a:lnTo>
                    <a:pt x="2870904" y="4047368"/>
                  </a:lnTo>
                  <a:lnTo>
                    <a:pt x="2827751" y="4060568"/>
                  </a:lnTo>
                  <a:lnTo>
                    <a:pt x="2784336" y="4072888"/>
                  </a:lnTo>
                  <a:lnTo>
                    <a:pt x="2740675" y="4084324"/>
                  </a:lnTo>
                  <a:lnTo>
                    <a:pt x="2696781" y="4094870"/>
                  </a:lnTo>
                  <a:lnTo>
                    <a:pt x="2652670" y="4104523"/>
                  </a:lnTo>
                  <a:lnTo>
                    <a:pt x="2608356" y="4113278"/>
                  </a:lnTo>
                  <a:lnTo>
                    <a:pt x="2563853" y="4121130"/>
                  </a:lnTo>
                  <a:lnTo>
                    <a:pt x="2519176" y="4128076"/>
                  </a:lnTo>
                  <a:lnTo>
                    <a:pt x="2474340" y="4134110"/>
                  </a:lnTo>
                  <a:lnTo>
                    <a:pt x="2429358" y="4139228"/>
                  </a:lnTo>
                  <a:lnTo>
                    <a:pt x="2384247" y="4143426"/>
                  </a:lnTo>
                  <a:lnTo>
                    <a:pt x="2339019" y="4146699"/>
                  </a:lnTo>
                  <a:lnTo>
                    <a:pt x="2293690" y="4149043"/>
                  </a:lnTo>
                  <a:lnTo>
                    <a:pt x="2248275" y="4150454"/>
                  </a:lnTo>
                  <a:lnTo>
                    <a:pt x="2202787" y="4150926"/>
                  </a:lnTo>
                  <a:lnTo>
                    <a:pt x="2157242" y="4150456"/>
                  </a:lnTo>
                  <a:lnTo>
                    <a:pt x="2111653" y="4149039"/>
                  </a:lnTo>
                  <a:lnTo>
                    <a:pt x="2066036" y="4146670"/>
                  </a:lnTo>
                  <a:lnTo>
                    <a:pt x="2020405" y="4143346"/>
                  </a:lnTo>
                  <a:lnTo>
                    <a:pt x="1974775" y="4139061"/>
                  </a:lnTo>
                  <a:lnTo>
                    <a:pt x="1929160" y="4133811"/>
                  </a:lnTo>
                  <a:lnTo>
                    <a:pt x="1883574" y="4127592"/>
                  </a:lnTo>
                  <a:lnTo>
                    <a:pt x="1838032" y="4120400"/>
                  </a:lnTo>
                  <a:lnTo>
                    <a:pt x="1792550" y="4112229"/>
                  </a:lnTo>
                  <a:lnTo>
                    <a:pt x="1747140" y="4103076"/>
                  </a:lnTo>
                  <a:lnTo>
                    <a:pt x="1701819" y="4092936"/>
                  </a:lnTo>
                  <a:lnTo>
                    <a:pt x="1656599" y="4081804"/>
                  </a:lnTo>
                  <a:lnTo>
                    <a:pt x="1611497" y="4069677"/>
                  </a:lnTo>
                  <a:lnTo>
                    <a:pt x="1566526" y="4056549"/>
                  </a:lnTo>
                  <a:lnTo>
                    <a:pt x="1521701" y="4042416"/>
                  </a:lnTo>
                  <a:lnTo>
                    <a:pt x="1477037" y="4027274"/>
                  </a:lnTo>
                  <a:lnTo>
                    <a:pt x="1432548" y="4011118"/>
                  </a:lnTo>
                  <a:lnTo>
                    <a:pt x="1388249" y="3993944"/>
                  </a:lnTo>
                  <a:lnTo>
                    <a:pt x="1344153" y="3975747"/>
                  </a:lnTo>
                  <a:lnTo>
                    <a:pt x="1300277" y="3956523"/>
                  </a:lnTo>
                  <a:lnTo>
                    <a:pt x="1256634" y="3936268"/>
                  </a:lnTo>
                  <a:lnTo>
                    <a:pt x="1213239" y="3914977"/>
                  </a:lnTo>
                  <a:lnTo>
                    <a:pt x="1170106" y="3892645"/>
                  </a:lnTo>
                  <a:lnTo>
                    <a:pt x="1127465" y="3869387"/>
                  </a:lnTo>
                  <a:lnTo>
                    <a:pt x="1085540" y="3845330"/>
                  </a:lnTo>
                  <a:lnTo>
                    <a:pt x="1044335" y="3820487"/>
                  </a:lnTo>
                  <a:lnTo>
                    <a:pt x="1003855" y="3794874"/>
                  </a:lnTo>
                  <a:lnTo>
                    <a:pt x="964103" y="3768505"/>
                  </a:lnTo>
                  <a:lnTo>
                    <a:pt x="925085" y="3741395"/>
                  </a:lnTo>
                  <a:lnTo>
                    <a:pt x="886805" y="3713558"/>
                  </a:lnTo>
                  <a:lnTo>
                    <a:pt x="849267" y="3685008"/>
                  </a:lnTo>
                  <a:lnTo>
                    <a:pt x="812476" y="3655761"/>
                  </a:lnTo>
                  <a:lnTo>
                    <a:pt x="776436" y="3625831"/>
                  </a:lnTo>
                  <a:lnTo>
                    <a:pt x="741151" y="3595232"/>
                  </a:lnTo>
                  <a:lnTo>
                    <a:pt x="706627" y="3563979"/>
                  </a:lnTo>
                  <a:lnTo>
                    <a:pt x="672867" y="3532086"/>
                  </a:lnTo>
                  <a:lnTo>
                    <a:pt x="639876" y="3499568"/>
                  </a:lnTo>
                  <a:lnTo>
                    <a:pt x="607659" y="3466440"/>
                  </a:lnTo>
                  <a:lnTo>
                    <a:pt x="576219" y="3432716"/>
                  </a:lnTo>
                  <a:lnTo>
                    <a:pt x="545562" y="3398411"/>
                  </a:lnTo>
                  <a:lnTo>
                    <a:pt x="515691" y="3363539"/>
                  </a:lnTo>
                  <a:lnTo>
                    <a:pt x="486612" y="3328115"/>
                  </a:lnTo>
                  <a:lnTo>
                    <a:pt x="458328" y="3292152"/>
                  </a:lnTo>
                  <a:lnTo>
                    <a:pt x="430845" y="3255667"/>
                  </a:lnTo>
                  <a:lnTo>
                    <a:pt x="404166" y="3218673"/>
                  </a:lnTo>
                  <a:lnTo>
                    <a:pt x="378296" y="3181185"/>
                  </a:lnTo>
                  <a:lnTo>
                    <a:pt x="353240" y="3143218"/>
                  </a:lnTo>
                  <a:lnTo>
                    <a:pt x="329001" y="3104785"/>
                  </a:lnTo>
                  <a:lnTo>
                    <a:pt x="305585" y="3065902"/>
                  </a:lnTo>
                  <a:lnTo>
                    <a:pt x="282996" y="3026584"/>
                  </a:lnTo>
                  <a:lnTo>
                    <a:pt x="261238" y="2986844"/>
                  </a:lnTo>
                  <a:lnTo>
                    <a:pt x="240316" y="2946697"/>
                  </a:lnTo>
                  <a:lnTo>
                    <a:pt x="220234" y="2906158"/>
                  </a:lnTo>
                  <a:lnTo>
                    <a:pt x="200996" y="2865241"/>
                  </a:lnTo>
                  <a:lnTo>
                    <a:pt x="182608" y="2823961"/>
                  </a:lnTo>
                  <a:lnTo>
                    <a:pt x="165073" y="2782332"/>
                  </a:lnTo>
                  <a:lnTo>
                    <a:pt x="148396" y="2740370"/>
                  </a:lnTo>
                  <a:lnTo>
                    <a:pt x="132582" y="2698088"/>
                  </a:lnTo>
                  <a:lnTo>
                    <a:pt x="117634" y="2655501"/>
                  </a:lnTo>
                  <a:lnTo>
                    <a:pt x="103558" y="2612623"/>
                  </a:lnTo>
                  <a:lnTo>
                    <a:pt x="90357" y="2569470"/>
                  </a:lnTo>
                  <a:lnTo>
                    <a:pt x="78037" y="2526056"/>
                  </a:lnTo>
                  <a:lnTo>
                    <a:pt x="66602" y="2482394"/>
                  </a:lnTo>
                  <a:lnTo>
                    <a:pt x="56055" y="2438501"/>
                  </a:lnTo>
                  <a:lnTo>
                    <a:pt x="46402" y="2394389"/>
                  </a:lnTo>
                  <a:lnTo>
                    <a:pt x="37647" y="2350075"/>
                  </a:lnTo>
                  <a:lnTo>
                    <a:pt x="29795" y="2305572"/>
                  </a:lnTo>
                  <a:lnTo>
                    <a:pt x="22850" y="2260895"/>
                  </a:lnTo>
                  <a:lnTo>
                    <a:pt x="16816" y="2216059"/>
                  </a:lnTo>
                  <a:lnTo>
                    <a:pt x="11697" y="2171078"/>
                  </a:lnTo>
                  <a:lnTo>
                    <a:pt x="7499" y="2125966"/>
                  </a:lnTo>
                  <a:lnTo>
                    <a:pt x="4226" y="2080738"/>
                  </a:lnTo>
                  <a:lnTo>
                    <a:pt x="1882" y="2035410"/>
                  </a:lnTo>
                  <a:lnTo>
                    <a:pt x="472" y="1989994"/>
                  </a:lnTo>
                  <a:lnTo>
                    <a:pt x="0" y="1944506"/>
                  </a:lnTo>
                  <a:lnTo>
                    <a:pt x="470" y="1898961"/>
                  </a:lnTo>
                  <a:lnTo>
                    <a:pt x="1887" y="1853373"/>
                  </a:lnTo>
                  <a:lnTo>
                    <a:pt x="4255" y="1807756"/>
                  </a:lnTo>
                  <a:lnTo>
                    <a:pt x="7580" y="1762125"/>
                  </a:lnTo>
                  <a:lnTo>
                    <a:pt x="11865" y="1716494"/>
                  </a:lnTo>
                  <a:lnTo>
                    <a:pt x="17114" y="1670879"/>
                  </a:lnTo>
                  <a:lnTo>
                    <a:pt x="23333" y="1625293"/>
                  </a:lnTo>
                  <a:lnTo>
                    <a:pt x="30526" y="1579752"/>
                  </a:lnTo>
                  <a:lnTo>
                    <a:pt x="38696" y="1534269"/>
                  </a:lnTo>
                  <a:lnTo>
                    <a:pt x="47849" y="1488860"/>
                  </a:lnTo>
                  <a:lnTo>
                    <a:pt x="57990" y="1443538"/>
                  </a:lnTo>
                  <a:lnTo>
                    <a:pt x="69121" y="1398319"/>
                  </a:lnTo>
                  <a:lnTo>
                    <a:pt x="81249" y="1353216"/>
                  </a:lnTo>
                  <a:lnTo>
                    <a:pt x="94377" y="1308246"/>
                  </a:lnTo>
                  <a:lnTo>
                    <a:pt x="108510" y="1263421"/>
                  </a:lnTo>
                  <a:lnTo>
                    <a:pt x="123652" y="1218757"/>
                  </a:lnTo>
                  <a:lnTo>
                    <a:pt x="139808" y="1174267"/>
                  </a:lnTo>
                  <a:lnTo>
                    <a:pt x="156982" y="1129968"/>
                  </a:lnTo>
                  <a:lnTo>
                    <a:pt x="175178" y="1085873"/>
                  </a:lnTo>
                  <a:lnTo>
                    <a:pt x="194402" y="1041996"/>
                  </a:lnTo>
                  <a:lnTo>
                    <a:pt x="214657" y="998353"/>
                  </a:lnTo>
                  <a:lnTo>
                    <a:pt x="235948" y="954958"/>
                  </a:lnTo>
                  <a:lnTo>
                    <a:pt x="258280" y="911825"/>
                  </a:lnTo>
                </a:path>
              </a:pathLst>
            </a:custGeom>
            <a:ln w="52354">
              <a:solidFill>
                <a:srgbClr val="171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24"/>
          <p:cNvGrpSpPr/>
          <p:nvPr userDrawn="1"/>
        </p:nvGrpSpPr>
        <p:grpSpPr>
          <a:xfrm>
            <a:off x="14620920" y="4246773"/>
            <a:ext cx="3282054" cy="3486398"/>
            <a:chOff x="13486667" y="3772321"/>
            <a:chExt cx="4150996" cy="4409440"/>
          </a:xfrm>
        </p:grpSpPr>
        <p:sp>
          <p:nvSpPr>
            <p:cNvPr id="34" name="object 26"/>
            <p:cNvSpPr/>
            <p:nvPr/>
          </p:nvSpPr>
          <p:spPr>
            <a:xfrm rot="6469625">
              <a:off x="17289389" y="720710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33048" y="0"/>
                  </a:moveTo>
                  <a:lnTo>
                    <a:pt x="87069" y="14064"/>
                  </a:lnTo>
                  <a:lnTo>
                    <a:pt x="47145" y="41670"/>
                  </a:lnTo>
                  <a:lnTo>
                    <a:pt x="16776" y="81748"/>
                  </a:lnTo>
                  <a:lnTo>
                    <a:pt x="547" y="129341"/>
                  </a:lnTo>
                  <a:lnTo>
                    <a:pt x="0" y="177878"/>
                  </a:lnTo>
                  <a:lnTo>
                    <a:pt x="14064" y="223858"/>
                  </a:lnTo>
                  <a:lnTo>
                    <a:pt x="41670" y="263785"/>
                  </a:lnTo>
                  <a:lnTo>
                    <a:pt x="81748" y="294160"/>
                  </a:lnTo>
                  <a:lnTo>
                    <a:pt x="129341" y="310389"/>
                  </a:lnTo>
                  <a:lnTo>
                    <a:pt x="177877" y="310935"/>
                  </a:lnTo>
                  <a:lnTo>
                    <a:pt x="223856" y="296869"/>
                  </a:lnTo>
                  <a:lnTo>
                    <a:pt x="263780" y="269260"/>
                  </a:lnTo>
                  <a:lnTo>
                    <a:pt x="294149" y="229178"/>
                  </a:lnTo>
                  <a:lnTo>
                    <a:pt x="310378" y="181584"/>
                  </a:lnTo>
                  <a:lnTo>
                    <a:pt x="310926" y="133048"/>
                  </a:lnTo>
                  <a:lnTo>
                    <a:pt x="296861" y="87069"/>
                  </a:lnTo>
                  <a:lnTo>
                    <a:pt x="269255" y="47145"/>
                  </a:lnTo>
                  <a:lnTo>
                    <a:pt x="229178" y="16776"/>
                  </a:lnTo>
                  <a:lnTo>
                    <a:pt x="181584" y="547"/>
                  </a:lnTo>
                  <a:lnTo>
                    <a:pt x="133048" y="0"/>
                  </a:lnTo>
                  <a:close/>
                </a:path>
              </a:pathLst>
            </a:custGeom>
            <a:solidFill>
              <a:srgbClr val="587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7"/>
            <p:cNvSpPr/>
            <p:nvPr/>
          </p:nvSpPr>
          <p:spPr>
            <a:xfrm rot="6469625">
              <a:off x="13357445" y="3901543"/>
              <a:ext cx="4409440" cy="4150996"/>
            </a:xfrm>
            <a:custGeom>
              <a:avLst/>
              <a:gdLst/>
              <a:ahLst/>
              <a:cxnLst/>
              <a:rect l="l" t="t" r="r" b="b"/>
              <a:pathLst>
                <a:path w="4409440" h="4150995">
                  <a:moveTo>
                    <a:pt x="3239100" y="0"/>
                  </a:moveTo>
                  <a:lnTo>
                    <a:pt x="3281741" y="23257"/>
                  </a:lnTo>
                  <a:lnTo>
                    <a:pt x="3323666" y="47315"/>
                  </a:lnTo>
                  <a:lnTo>
                    <a:pt x="3364871" y="72158"/>
                  </a:lnTo>
                  <a:lnTo>
                    <a:pt x="3405351" y="97771"/>
                  </a:lnTo>
                  <a:lnTo>
                    <a:pt x="3445103" y="124140"/>
                  </a:lnTo>
                  <a:lnTo>
                    <a:pt x="3484121" y="151250"/>
                  </a:lnTo>
                  <a:lnTo>
                    <a:pt x="3522401" y="179087"/>
                  </a:lnTo>
                  <a:lnTo>
                    <a:pt x="3559939" y="207636"/>
                  </a:lnTo>
                  <a:lnTo>
                    <a:pt x="3596730" y="236884"/>
                  </a:lnTo>
                  <a:lnTo>
                    <a:pt x="3632770" y="266814"/>
                  </a:lnTo>
                  <a:lnTo>
                    <a:pt x="3668055" y="297413"/>
                  </a:lnTo>
                  <a:lnTo>
                    <a:pt x="3702579" y="328666"/>
                  </a:lnTo>
                  <a:lnTo>
                    <a:pt x="3736339" y="360559"/>
                  </a:lnTo>
                  <a:lnTo>
                    <a:pt x="3769330" y="393076"/>
                  </a:lnTo>
                  <a:lnTo>
                    <a:pt x="3801548" y="426204"/>
                  </a:lnTo>
                  <a:lnTo>
                    <a:pt x="3832987" y="459928"/>
                  </a:lnTo>
                  <a:lnTo>
                    <a:pt x="3863644" y="494234"/>
                  </a:lnTo>
                  <a:lnTo>
                    <a:pt x="3893515" y="529106"/>
                  </a:lnTo>
                  <a:lnTo>
                    <a:pt x="3922594" y="564530"/>
                  </a:lnTo>
                  <a:lnTo>
                    <a:pt x="3950878" y="600492"/>
                  </a:lnTo>
                  <a:lnTo>
                    <a:pt x="3978361" y="636978"/>
                  </a:lnTo>
                  <a:lnTo>
                    <a:pt x="4005040" y="673972"/>
                  </a:lnTo>
                  <a:lnTo>
                    <a:pt x="4030910" y="711460"/>
                  </a:lnTo>
                  <a:lnTo>
                    <a:pt x="4055966" y="749427"/>
                  </a:lnTo>
                  <a:lnTo>
                    <a:pt x="4080205" y="787860"/>
                  </a:lnTo>
                  <a:lnTo>
                    <a:pt x="4103621" y="826742"/>
                  </a:lnTo>
                  <a:lnTo>
                    <a:pt x="4126210" y="866061"/>
                  </a:lnTo>
                  <a:lnTo>
                    <a:pt x="4147968" y="905801"/>
                  </a:lnTo>
                  <a:lnTo>
                    <a:pt x="4168890" y="945948"/>
                  </a:lnTo>
                  <a:lnTo>
                    <a:pt x="4188972" y="986487"/>
                  </a:lnTo>
                  <a:lnTo>
                    <a:pt x="4208210" y="1027404"/>
                  </a:lnTo>
                  <a:lnTo>
                    <a:pt x="4226598" y="1068684"/>
                  </a:lnTo>
                  <a:lnTo>
                    <a:pt x="4244133" y="1110312"/>
                  </a:lnTo>
                  <a:lnTo>
                    <a:pt x="4260810" y="1152275"/>
                  </a:lnTo>
                  <a:lnTo>
                    <a:pt x="4276624" y="1194557"/>
                  </a:lnTo>
                  <a:lnTo>
                    <a:pt x="4291572" y="1237144"/>
                  </a:lnTo>
                  <a:lnTo>
                    <a:pt x="4305648" y="1280022"/>
                  </a:lnTo>
                  <a:lnTo>
                    <a:pt x="4318849" y="1323175"/>
                  </a:lnTo>
                  <a:lnTo>
                    <a:pt x="4331169" y="1366589"/>
                  </a:lnTo>
                  <a:lnTo>
                    <a:pt x="4342604" y="1410251"/>
                  </a:lnTo>
                  <a:lnTo>
                    <a:pt x="4353151" y="1454144"/>
                  </a:lnTo>
                  <a:lnTo>
                    <a:pt x="4362804" y="1498255"/>
                  </a:lnTo>
                  <a:lnTo>
                    <a:pt x="4371559" y="1542570"/>
                  </a:lnTo>
                  <a:lnTo>
                    <a:pt x="4379411" y="1587073"/>
                  </a:lnTo>
                  <a:lnTo>
                    <a:pt x="4386356" y="1631750"/>
                  </a:lnTo>
                  <a:lnTo>
                    <a:pt x="4392390" y="1676586"/>
                  </a:lnTo>
                  <a:lnTo>
                    <a:pt x="4397509" y="1721567"/>
                  </a:lnTo>
                  <a:lnTo>
                    <a:pt x="4401707" y="1766679"/>
                  </a:lnTo>
                  <a:lnTo>
                    <a:pt x="4404980" y="1811906"/>
                  </a:lnTo>
                  <a:lnTo>
                    <a:pt x="4407324" y="1857235"/>
                  </a:lnTo>
                  <a:lnTo>
                    <a:pt x="4408734" y="1902651"/>
                  </a:lnTo>
                  <a:lnTo>
                    <a:pt x="4409207" y="1948138"/>
                  </a:lnTo>
                  <a:lnTo>
                    <a:pt x="4408736" y="1993684"/>
                  </a:lnTo>
                  <a:lnTo>
                    <a:pt x="4407319" y="2039272"/>
                  </a:lnTo>
                  <a:lnTo>
                    <a:pt x="4404951" y="2084889"/>
                  </a:lnTo>
                  <a:lnTo>
                    <a:pt x="4401626" y="2130520"/>
                  </a:lnTo>
                  <a:lnTo>
                    <a:pt x="4397341" y="2176151"/>
                  </a:lnTo>
                  <a:lnTo>
                    <a:pt x="4392092" y="2221766"/>
                  </a:lnTo>
                  <a:lnTo>
                    <a:pt x="4385873" y="2267352"/>
                  </a:lnTo>
                  <a:lnTo>
                    <a:pt x="4378680" y="2312893"/>
                  </a:lnTo>
                  <a:lnTo>
                    <a:pt x="4370510" y="2358376"/>
                  </a:lnTo>
                  <a:lnTo>
                    <a:pt x="4361357" y="2403785"/>
                  </a:lnTo>
                  <a:lnTo>
                    <a:pt x="4351216" y="2449107"/>
                  </a:lnTo>
                  <a:lnTo>
                    <a:pt x="4340085" y="2494326"/>
                  </a:lnTo>
                  <a:lnTo>
                    <a:pt x="4327957" y="2539428"/>
                  </a:lnTo>
                  <a:lnTo>
                    <a:pt x="4314829" y="2584399"/>
                  </a:lnTo>
                  <a:lnTo>
                    <a:pt x="4300696" y="2629224"/>
                  </a:lnTo>
                  <a:lnTo>
                    <a:pt x="4285554" y="2673888"/>
                  </a:lnTo>
                  <a:lnTo>
                    <a:pt x="4269398" y="2718377"/>
                  </a:lnTo>
                  <a:lnTo>
                    <a:pt x="4252224" y="2762677"/>
                  </a:lnTo>
                  <a:lnTo>
                    <a:pt x="4234028" y="2806772"/>
                  </a:lnTo>
                  <a:lnTo>
                    <a:pt x="4214804" y="2850648"/>
                  </a:lnTo>
                  <a:lnTo>
                    <a:pt x="4194549" y="2894292"/>
                  </a:lnTo>
                  <a:lnTo>
                    <a:pt x="4173258" y="2937687"/>
                  </a:lnTo>
                  <a:lnTo>
                    <a:pt x="4150926" y="2980820"/>
                  </a:lnTo>
                  <a:lnTo>
                    <a:pt x="4127668" y="3023460"/>
                  </a:lnTo>
                  <a:lnTo>
                    <a:pt x="4103610" y="3065385"/>
                  </a:lnTo>
                  <a:lnTo>
                    <a:pt x="4078768" y="3106590"/>
                  </a:lnTo>
                  <a:lnTo>
                    <a:pt x="4053155" y="3147070"/>
                  </a:lnTo>
                  <a:lnTo>
                    <a:pt x="4026786" y="3186822"/>
                  </a:lnTo>
                  <a:lnTo>
                    <a:pt x="3999676" y="3225840"/>
                  </a:lnTo>
                  <a:lnTo>
                    <a:pt x="3971838" y="3264120"/>
                  </a:lnTo>
                  <a:lnTo>
                    <a:pt x="3943289" y="3301658"/>
                  </a:lnTo>
                  <a:lnTo>
                    <a:pt x="3914042" y="3338450"/>
                  </a:lnTo>
                  <a:lnTo>
                    <a:pt x="3884111" y="3374490"/>
                  </a:lnTo>
                  <a:lnTo>
                    <a:pt x="3853512" y="3409774"/>
                  </a:lnTo>
                  <a:lnTo>
                    <a:pt x="3822259" y="3444299"/>
                  </a:lnTo>
                  <a:lnTo>
                    <a:pt x="3790367" y="3478059"/>
                  </a:lnTo>
                  <a:lnTo>
                    <a:pt x="3757849" y="3511049"/>
                  </a:lnTo>
                  <a:lnTo>
                    <a:pt x="3724721" y="3543267"/>
                  </a:lnTo>
                  <a:lnTo>
                    <a:pt x="3690997" y="3574707"/>
                  </a:lnTo>
                  <a:lnTo>
                    <a:pt x="3656692" y="3605364"/>
                  </a:lnTo>
                  <a:lnTo>
                    <a:pt x="3621820" y="3635234"/>
                  </a:lnTo>
                  <a:lnTo>
                    <a:pt x="3586395" y="3664314"/>
                  </a:lnTo>
                  <a:lnTo>
                    <a:pt x="3550433" y="3692597"/>
                  </a:lnTo>
                  <a:lnTo>
                    <a:pt x="3513948" y="3720081"/>
                  </a:lnTo>
                  <a:lnTo>
                    <a:pt x="3476954" y="3746760"/>
                  </a:lnTo>
                  <a:lnTo>
                    <a:pt x="3439466" y="3772629"/>
                  </a:lnTo>
                  <a:lnTo>
                    <a:pt x="3401498" y="3797686"/>
                  </a:lnTo>
                  <a:lnTo>
                    <a:pt x="3363066" y="3821924"/>
                  </a:lnTo>
                  <a:lnTo>
                    <a:pt x="3324183" y="3845340"/>
                  </a:lnTo>
                  <a:lnTo>
                    <a:pt x="3284864" y="3867930"/>
                  </a:lnTo>
                  <a:lnTo>
                    <a:pt x="3245124" y="3889688"/>
                  </a:lnTo>
                  <a:lnTo>
                    <a:pt x="3204977" y="3910610"/>
                  </a:lnTo>
                  <a:lnTo>
                    <a:pt x="3164438" y="3930692"/>
                  </a:lnTo>
                  <a:lnTo>
                    <a:pt x="3123521" y="3949929"/>
                  </a:lnTo>
                  <a:lnTo>
                    <a:pt x="3082242" y="3968318"/>
                  </a:lnTo>
                  <a:lnTo>
                    <a:pt x="3040613" y="3985853"/>
                  </a:lnTo>
                  <a:lnTo>
                    <a:pt x="2998650" y="4002529"/>
                  </a:lnTo>
                  <a:lnTo>
                    <a:pt x="2956368" y="4018344"/>
                  </a:lnTo>
                  <a:lnTo>
                    <a:pt x="2913781" y="4033291"/>
                  </a:lnTo>
                  <a:lnTo>
                    <a:pt x="2870904" y="4047368"/>
                  </a:lnTo>
                  <a:lnTo>
                    <a:pt x="2827751" y="4060568"/>
                  </a:lnTo>
                  <a:lnTo>
                    <a:pt x="2784336" y="4072888"/>
                  </a:lnTo>
                  <a:lnTo>
                    <a:pt x="2740675" y="4084324"/>
                  </a:lnTo>
                  <a:lnTo>
                    <a:pt x="2696781" y="4094870"/>
                  </a:lnTo>
                  <a:lnTo>
                    <a:pt x="2652670" y="4104523"/>
                  </a:lnTo>
                  <a:lnTo>
                    <a:pt x="2608356" y="4113278"/>
                  </a:lnTo>
                  <a:lnTo>
                    <a:pt x="2563853" y="4121130"/>
                  </a:lnTo>
                  <a:lnTo>
                    <a:pt x="2519176" y="4128076"/>
                  </a:lnTo>
                  <a:lnTo>
                    <a:pt x="2474340" y="4134110"/>
                  </a:lnTo>
                  <a:lnTo>
                    <a:pt x="2429358" y="4139228"/>
                  </a:lnTo>
                  <a:lnTo>
                    <a:pt x="2384247" y="4143426"/>
                  </a:lnTo>
                  <a:lnTo>
                    <a:pt x="2339019" y="4146699"/>
                  </a:lnTo>
                  <a:lnTo>
                    <a:pt x="2293690" y="4149043"/>
                  </a:lnTo>
                  <a:lnTo>
                    <a:pt x="2248275" y="4150454"/>
                  </a:lnTo>
                  <a:lnTo>
                    <a:pt x="2202787" y="4150926"/>
                  </a:lnTo>
                  <a:lnTo>
                    <a:pt x="2157242" y="4150456"/>
                  </a:lnTo>
                  <a:lnTo>
                    <a:pt x="2111653" y="4149039"/>
                  </a:lnTo>
                  <a:lnTo>
                    <a:pt x="2066036" y="4146670"/>
                  </a:lnTo>
                  <a:lnTo>
                    <a:pt x="2020405" y="4143346"/>
                  </a:lnTo>
                  <a:lnTo>
                    <a:pt x="1974775" y="4139061"/>
                  </a:lnTo>
                  <a:lnTo>
                    <a:pt x="1929160" y="4133811"/>
                  </a:lnTo>
                  <a:lnTo>
                    <a:pt x="1883574" y="4127592"/>
                  </a:lnTo>
                  <a:lnTo>
                    <a:pt x="1838032" y="4120400"/>
                  </a:lnTo>
                  <a:lnTo>
                    <a:pt x="1792550" y="4112229"/>
                  </a:lnTo>
                  <a:lnTo>
                    <a:pt x="1747140" y="4103076"/>
                  </a:lnTo>
                  <a:lnTo>
                    <a:pt x="1701819" y="4092936"/>
                  </a:lnTo>
                  <a:lnTo>
                    <a:pt x="1656599" y="4081804"/>
                  </a:lnTo>
                  <a:lnTo>
                    <a:pt x="1611497" y="4069677"/>
                  </a:lnTo>
                  <a:lnTo>
                    <a:pt x="1566526" y="4056549"/>
                  </a:lnTo>
                  <a:lnTo>
                    <a:pt x="1521701" y="4042416"/>
                  </a:lnTo>
                  <a:lnTo>
                    <a:pt x="1477037" y="4027274"/>
                  </a:lnTo>
                  <a:lnTo>
                    <a:pt x="1432548" y="4011118"/>
                  </a:lnTo>
                  <a:lnTo>
                    <a:pt x="1388249" y="3993944"/>
                  </a:lnTo>
                  <a:lnTo>
                    <a:pt x="1344153" y="3975747"/>
                  </a:lnTo>
                  <a:lnTo>
                    <a:pt x="1300277" y="3956523"/>
                  </a:lnTo>
                  <a:lnTo>
                    <a:pt x="1256634" y="3936268"/>
                  </a:lnTo>
                  <a:lnTo>
                    <a:pt x="1213239" y="3914977"/>
                  </a:lnTo>
                  <a:lnTo>
                    <a:pt x="1170106" y="3892645"/>
                  </a:lnTo>
                  <a:lnTo>
                    <a:pt x="1127465" y="3869387"/>
                  </a:lnTo>
                  <a:lnTo>
                    <a:pt x="1085540" y="3845330"/>
                  </a:lnTo>
                  <a:lnTo>
                    <a:pt x="1044335" y="3820487"/>
                  </a:lnTo>
                  <a:lnTo>
                    <a:pt x="1003855" y="3794874"/>
                  </a:lnTo>
                  <a:lnTo>
                    <a:pt x="964103" y="3768505"/>
                  </a:lnTo>
                  <a:lnTo>
                    <a:pt x="925085" y="3741395"/>
                  </a:lnTo>
                  <a:lnTo>
                    <a:pt x="886805" y="3713558"/>
                  </a:lnTo>
                  <a:lnTo>
                    <a:pt x="849267" y="3685008"/>
                  </a:lnTo>
                  <a:lnTo>
                    <a:pt x="812476" y="3655761"/>
                  </a:lnTo>
                  <a:lnTo>
                    <a:pt x="776436" y="3625831"/>
                  </a:lnTo>
                  <a:lnTo>
                    <a:pt x="741151" y="3595232"/>
                  </a:lnTo>
                  <a:lnTo>
                    <a:pt x="706627" y="3563979"/>
                  </a:lnTo>
                  <a:lnTo>
                    <a:pt x="672867" y="3532086"/>
                  </a:lnTo>
                  <a:lnTo>
                    <a:pt x="639876" y="3499568"/>
                  </a:lnTo>
                  <a:lnTo>
                    <a:pt x="607659" y="3466440"/>
                  </a:lnTo>
                  <a:lnTo>
                    <a:pt x="576219" y="3432716"/>
                  </a:lnTo>
                  <a:lnTo>
                    <a:pt x="545562" y="3398411"/>
                  </a:lnTo>
                  <a:lnTo>
                    <a:pt x="515691" y="3363539"/>
                  </a:lnTo>
                  <a:lnTo>
                    <a:pt x="486612" y="3328115"/>
                  </a:lnTo>
                  <a:lnTo>
                    <a:pt x="458328" y="3292152"/>
                  </a:lnTo>
                  <a:lnTo>
                    <a:pt x="430845" y="3255667"/>
                  </a:lnTo>
                  <a:lnTo>
                    <a:pt x="404166" y="3218673"/>
                  </a:lnTo>
                  <a:lnTo>
                    <a:pt x="378296" y="3181185"/>
                  </a:lnTo>
                  <a:lnTo>
                    <a:pt x="353240" y="3143218"/>
                  </a:lnTo>
                  <a:lnTo>
                    <a:pt x="329001" y="3104785"/>
                  </a:lnTo>
                  <a:lnTo>
                    <a:pt x="305585" y="3065902"/>
                  </a:lnTo>
                  <a:lnTo>
                    <a:pt x="282996" y="3026584"/>
                  </a:lnTo>
                  <a:lnTo>
                    <a:pt x="261238" y="2986844"/>
                  </a:lnTo>
                  <a:lnTo>
                    <a:pt x="240316" y="2946697"/>
                  </a:lnTo>
                  <a:lnTo>
                    <a:pt x="220234" y="2906158"/>
                  </a:lnTo>
                  <a:lnTo>
                    <a:pt x="200996" y="2865241"/>
                  </a:lnTo>
                  <a:lnTo>
                    <a:pt x="182608" y="2823961"/>
                  </a:lnTo>
                  <a:lnTo>
                    <a:pt x="165073" y="2782332"/>
                  </a:lnTo>
                  <a:lnTo>
                    <a:pt x="148396" y="2740370"/>
                  </a:lnTo>
                  <a:lnTo>
                    <a:pt x="132582" y="2698088"/>
                  </a:lnTo>
                  <a:lnTo>
                    <a:pt x="117634" y="2655501"/>
                  </a:lnTo>
                  <a:lnTo>
                    <a:pt x="103558" y="2612623"/>
                  </a:lnTo>
                  <a:lnTo>
                    <a:pt x="90357" y="2569470"/>
                  </a:lnTo>
                  <a:lnTo>
                    <a:pt x="78037" y="2526056"/>
                  </a:lnTo>
                  <a:lnTo>
                    <a:pt x="66602" y="2482394"/>
                  </a:lnTo>
                  <a:lnTo>
                    <a:pt x="56055" y="2438501"/>
                  </a:lnTo>
                  <a:lnTo>
                    <a:pt x="46402" y="2394389"/>
                  </a:lnTo>
                  <a:lnTo>
                    <a:pt x="37647" y="2350075"/>
                  </a:lnTo>
                  <a:lnTo>
                    <a:pt x="29795" y="2305572"/>
                  </a:lnTo>
                  <a:lnTo>
                    <a:pt x="22850" y="2260895"/>
                  </a:lnTo>
                  <a:lnTo>
                    <a:pt x="16816" y="2216059"/>
                  </a:lnTo>
                  <a:lnTo>
                    <a:pt x="11697" y="2171078"/>
                  </a:lnTo>
                  <a:lnTo>
                    <a:pt x="7499" y="2125966"/>
                  </a:lnTo>
                  <a:lnTo>
                    <a:pt x="4226" y="2080738"/>
                  </a:lnTo>
                  <a:lnTo>
                    <a:pt x="1882" y="2035410"/>
                  </a:lnTo>
                  <a:lnTo>
                    <a:pt x="472" y="1989994"/>
                  </a:lnTo>
                  <a:lnTo>
                    <a:pt x="0" y="1944506"/>
                  </a:lnTo>
                  <a:lnTo>
                    <a:pt x="470" y="1898961"/>
                  </a:lnTo>
                  <a:lnTo>
                    <a:pt x="1887" y="1853373"/>
                  </a:lnTo>
                  <a:lnTo>
                    <a:pt x="4255" y="1807756"/>
                  </a:lnTo>
                  <a:lnTo>
                    <a:pt x="7580" y="1762125"/>
                  </a:lnTo>
                  <a:lnTo>
                    <a:pt x="11865" y="1716494"/>
                  </a:lnTo>
                  <a:lnTo>
                    <a:pt x="17114" y="1670879"/>
                  </a:lnTo>
                  <a:lnTo>
                    <a:pt x="23333" y="1625293"/>
                  </a:lnTo>
                  <a:lnTo>
                    <a:pt x="30526" y="1579752"/>
                  </a:lnTo>
                  <a:lnTo>
                    <a:pt x="38696" y="1534269"/>
                  </a:lnTo>
                  <a:lnTo>
                    <a:pt x="47849" y="1488860"/>
                  </a:lnTo>
                  <a:lnTo>
                    <a:pt x="57990" y="1443538"/>
                  </a:lnTo>
                  <a:lnTo>
                    <a:pt x="69121" y="1398319"/>
                  </a:lnTo>
                  <a:lnTo>
                    <a:pt x="81249" y="1353216"/>
                  </a:lnTo>
                  <a:lnTo>
                    <a:pt x="94377" y="1308246"/>
                  </a:lnTo>
                  <a:lnTo>
                    <a:pt x="108510" y="1263421"/>
                  </a:lnTo>
                  <a:lnTo>
                    <a:pt x="123652" y="1218757"/>
                  </a:lnTo>
                  <a:lnTo>
                    <a:pt x="139808" y="1174267"/>
                  </a:lnTo>
                  <a:lnTo>
                    <a:pt x="156982" y="1129968"/>
                  </a:lnTo>
                  <a:lnTo>
                    <a:pt x="175178" y="1085873"/>
                  </a:lnTo>
                  <a:lnTo>
                    <a:pt x="194402" y="1041996"/>
                  </a:lnTo>
                  <a:lnTo>
                    <a:pt x="214657" y="998353"/>
                  </a:lnTo>
                  <a:lnTo>
                    <a:pt x="235948" y="954958"/>
                  </a:lnTo>
                  <a:lnTo>
                    <a:pt x="258280" y="911825"/>
                  </a:lnTo>
                </a:path>
              </a:pathLst>
            </a:custGeom>
            <a:ln w="52354">
              <a:solidFill>
                <a:srgbClr val="171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Espaço Reservado para Imagem 15"/>
          <p:cNvSpPr>
            <a:spLocks noGrp="1"/>
          </p:cNvSpPr>
          <p:nvPr>
            <p:ph type="pic" sz="quarter" idx="10"/>
          </p:nvPr>
        </p:nvSpPr>
        <p:spPr>
          <a:xfrm>
            <a:off x="2402831" y="4460489"/>
            <a:ext cx="3042377" cy="3053970"/>
          </a:xfrm>
          <a:prstGeom prst="ellipse">
            <a:avLst/>
          </a:prstGeom>
          <a:solidFill>
            <a:srgbClr val="FFB61E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Inserir </a:t>
            </a:r>
            <a:r>
              <a:rPr lang="es-CO" dirty="0" err="1"/>
              <a:t>Imagem</a:t>
            </a:r>
            <a:endParaRPr lang="pt-BR" dirty="0"/>
          </a:p>
        </p:txBody>
      </p:sp>
      <p:sp>
        <p:nvSpPr>
          <p:cNvPr id="49" name="Espaço Reservado para Texto 27"/>
          <p:cNvSpPr>
            <a:spLocks noGrp="1"/>
          </p:cNvSpPr>
          <p:nvPr>
            <p:ph type="body" sz="quarter" idx="27" hasCustomPrompt="1"/>
          </p:nvPr>
        </p:nvSpPr>
        <p:spPr>
          <a:xfrm>
            <a:off x="6775450" y="7974995"/>
            <a:ext cx="4048125" cy="76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Texto de apoio, em </a:t>
            </a:r>
            <a:br>
              <a:rPr lang="pt-BR" dirty="0"/>
            </a:br>
            <a:r>
              <a:rPr lang="pt-BR" dirty="0"/>
              <a:t>uma ou mais linhas</a:t>
            </a:r>
          </a:p>
        </p:txBody>
      </p:sp>
      <p:sp>
        <p:nvSpPr>
          <p:cNvPr id="50" name="Espaço Reservado para Texto 29"/>
          <p:cNvSpPr>
            <a:spLocks noGrp="1"/>
          </p:cNvSpPr>
          <p:nvPr>
            <p:ph type="body" sz="quarter" idx="28" hasCustomPrompt="1"/>
          </p:nvPr>
        </p:nvSpPr>
        <p:spPr>
          <a:xfrm>
            <a:off x="6775450" y="8984645"/>
            <a:ext cx="4048125" cy="784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sit.</a:t>
            </a:r>
            <a:endParaRPr lang="pt-BR" sz="1700" dirty="0"/>
          </a:p>
        </p:txBody>
      </p:sp>
      <p:sp>
        <p:nvSpPr>
          <p:cNvPr id="51" name="Espaço Reservado para Texto 27"/>
          <p:cNvSpPr>
            <a:spLocks noGrp="1"/>
          </p:cNvSpPr>
          <p:nvPr>
            <p:ph type="body" sz="quarter" idx="29" hasCustomPrompt="1"/>
          </p:nvPr>
        </p:nvSpPr>
        <p:spPr>
          <a:xfrm>
            <a:off x="10966450" y="7985279"/>
            <a:ext cx="4048125" cy="76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Texto de apoio, em </a:t>
            </a:r>
            <a:br>
              <a:rPr lang="pt-BR" dirty="0"/>
            </a:br>
            <a:r>
              <a:rPr lang="pt-BR" dirty="0"/>
              <a:t>uma ou mais linhas</a:t>
            </a:r>
          </a:p>
        </p:txBody>
      </p:sp>
      <p:sp>
        <p:nvSpPr>
          <p:cNvPr id="52" name="Espaço Reservado para Texto 29"/>
          <p:cNvSpPr>
            <a:spLocks noGrp="1"/>
          </p:cNvSpPr>
          <p:nvPr>
            <p:ph type="body" sz="quarter" idx="30" hasCustomPrompt="1"/>
          </p:nvPr>
        </p:nvSpPr>
        <p:spPr>
          <a:xfrm>
            <a:off x="10966450" y="8994929"/>
            <a:ext cx="4048125" cy="784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sit.</a:t>
            </a:r>
            <a:endParaRPr lang="pt-BR" sz="1700" dirty="0"/>
          </a:p>
        </p:txBody>
      </p:sp>
      <p:sp>
        <p:nvSpPr>
          <p:cNvPr id="53" name="Espaço Reservado para Texto 27"/>
          <p:cNvSpPr>
            <a:spLocks noGrp="1"/>
          </p:cNvSpPr>
          <p:nvPr>
            <p:ph type="body" sz="quarter" idx="31" hasCustomPrompt="1"/>
          </p:nvPr>
        </p:nvSpPr>
        <p:spPr>
          <a:xfrm>
            <a:off x="15157450" y="7994573"/>
            <a:ext cx="4048125" cy="76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Texto de apoio, em </a:t>
            </a:r>
            <a:br>
              <a:rPr lang="pt-BR" dirty="0"/>
            </a:br>
            <a:r>
              <a:rPr lang="pt-BR" dirty="0"/>
              <a:t>uma ou mais linhas</a:t>
            </a:r>
          </a:p>
        </p:txBody>
      </p:sp>
      <p:sp>
        <p:nvSpPr>
          <p:cNvPr id="54" name="Espaço Reservado para Texto 29"/>
          <p:cNvSpPr>
            <a:spLocks noGrp="1"/>
          </p:cNvSpPr>
          <p:nvPr>
            <p:ph type="body" sz="quarter" idx="32" hasCustomPrompt="1"/>
          </p:nvPr>
        </p:nvSpPr>
        <p:spPr>
          <a:xfrm>
            <a:off x="15157450" y="9004223"/>
            <a:ext cx="4048125" cy="784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sit.</a:t>
            </a:r>
            <a:endParaRPr lang="pt-BR" sz="1700" dirty="0"/>
          </a:p>
        </p:txBody>
      </p:sp>
      <p:sp>
        <p:nvSpPr>
          <p:cNvPr id="56" name="Espaço Reservado para Imagem 15"/>
          <p:cNvSpPr>
            <a:spLocks noGrp="1"/>
          </p:cNvSpPr>
          <p:nvPr>
            <p:ph type="pic" sz="quarter" idx="33"/>
          </p:nvPr>
        </p:nvSpPr>
        <p:spPr>
          <a:xfrm>
            <a:off x="6544541" y="4457457"/>
            <a:ext cx="3042377" cy="3053970"/>
          </a:xfrm>
          <a:prstGeom prst="ellipse">
            <a:avLst/>
          </a:prstGeom>
          <a:solidFill>
            <a:srgbClr val="00CFB6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Inserir </a:t>
            </a:r>
            <a:r>
              <a:rPr lang="es-CO" dirty="0" err="1"/>
              <a:t>Imagem</a:t>
            </a:r>
            <a:endParaRPr lang="pt-BR" dirty="0"/>
          </a:p>
        </p:txBody>
      </p:sp>
      <p:sp>
        <p:nvSpPr>
          <p:cNvPr id="58" name="Espaço Reservado para Imagem 15"/>
          <p:cNvSpPr>
            <a:spLocks noGrp="1"/>
          </p:cNvSpPr>
          <p:nvPr>
            <p:ph type="pic" sz="quarter" idx="34"/>
          </p:nvPr>
        </p:nvSpPr>
        <p:spPr>
          <a:xfrm>
            <a:off x="10646853" y="4499391"/>
            <a:ext cx="3042377" cy="3053970"/>
          </a:xfrm>
          <a:prstGeom prst="ellipse">
            <a:avLst/>
          </a:prstGeom>
          <a:solidFill>
            <a:srgbClr val="FF4162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Inserir </a:t>
            </a:r>
            <a:r>
              <a:rPr lang="es-CO" dirty="0" err="1"/>
              <a:t>Imagem</a:t>
            </a:r>
            <a:endParaRPr lang="pt-BR" dirty="0"/>
          </a:p>
        </p:txBody>
      </p:sp>
      <p:sp>
        <p:nvSpPr>
          <p:cNvPr id="61" name="Espaço Reservado para Imagem 15"/>
          <p:cNvSpPr>
            <a:spLocks noGrp="1"/>
          </p:cNvSpPr>
          <p:nvPr>
            <p:ph type="pic" sz="quarter" idx="35"/>
          </p:nvPr>
        </p:nvSpPr>
        <p:spPr>
          <a:xfrm>
            <a:off x="14871359" y="4470761"/>
            <a:ext cx="3042377" cy="3053970"/>
          </a:xfrm>
          <a:prstGeom prst="ellipse">
            <a:avLst/>
          </a:prstGeom>
          <a:solidFill>
            <a:srgbClr val="587DFF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Inserir </a:t>
            </a:r>
            <a:r>
              <a:rPr lang="es-CO" dirty="0" err="1"/>
              <a:t>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9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solidFill>
          <a:srgbClr val="00C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0"/>
          <a:stretch/>
        </p:blipFill>
        <p:spPr>
          <a:xfrm>
            <a:off x="-1506115" y="244475"/>
            <a:ext cx="8196653" cy="37103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0" y="225425"/>
            <a:ext cx="1078303" cy="1078303"/>
          </a:xfrm>
          <a:prstGeom prst="rect">
            <a:avLst/>
          </a:prstGeom>
        </p:spPr>
      </p:pic>
      <p:sp>
        <p:nvSpPr>
          <p:cNvPr id="5" name="Espaço Reservado para Texto 27"/>
          <p:cNvSpPr>
            <a:spLocks noGrp="1"/>
          </p:cNvSpPr>
          <p:nvPr>
            <p:ph type="body" sz="quarter" idx="18" hasCustomPrompt="1"/>
          </p:nvPr>
        </p:nvSpPr>
        <p:spPr>
          <a:xfrm>
            <a:off x="1898650" y="7197500"/>
            <a:ext cx="4048125" cy="51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Subtítulo 1</a:t>
            </a:r>
          </a:p>
        </p:txBody>
      </p:sp>
      <p:sp>
        <p:nvSpPr>
          <p:cNvPr id="9" name="Espaço Reservado para Texto 29"/>
          <p:cNvSpPr>
            <a:spLocks noGrp="1"/>
          </p:cNvSpPr>
          <p:nvPr>
            <p:ph type="body" sz="quarter" idx="19" hasCustomPrompt="1"/>
          </p:nvPr>
        </p:nvSpPr>
        <p:spPr>
          <a:xfrm>
            <a:off x="1898650" y="7978550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sp>
        <p:nvSpPr>
          <p:cNvPr id="10" name="Espaço Reservado para Texto 27"/>
          <p:cNvSpPr>
            <a:spLocks noGrp="1"/>
          </p:cNvSpPr>
          <p:nvPr>
            <p:ph type="body" sz="quarter" idx="20" hasCustomPrompt="1"/>
          </p:nvPr>
        </p:nvSpPr>
        <p:spPr>
          <a:xfrm>
            <a:off x="6308725" y="7178675"/>
            <a:ext cx="4048125" cy="51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Subtítulo 2</a:t>
            </a:r>
          </a:p>
        </p:txBody>
      </p:sp>
      <p:sp>
        <p:nvSpPr>
          <p:cNvPr id="11" name="Espaço Reservado para Texto 29"/>
          <p:cNvSpPr>
            <a:spLocks noGrp="1"/>
          </p:cNvSpPr>
          <p:nvPr>
            <p:ph type="body" sz="quarter" idx="21" hasCustomPrompt="1"/>
          </p:nvPr>
        </p:nvSpPr>
        <p:spPr>
          <a:xfrm>
            <a:off x="6308725" y="7959725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sp>
        <p:nvSpPr>
          <p:cNvPr id="12" name="Espaço Reservado para Texto 27"/>
          <p:cNvSpPr>
            <a:spLocks noGrp="1"/>
          </p:cNvSpPr>
          <p:nvPr>
            <p:ph type="body" sz="quarter" idx="22" hasCustomPrompt="1"/>
          </p:nvPr>
        </p:nvSpPr>
        <p:spPr>
          <a:xfrm>
            <a:off x="10737850" y="7178675"/>
            <a:ext cx="4048125" cy="51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Subtítulo 3</a:t>
            </a:r>
          </a:p>
        </p:txBody>
      </p:sp>
      <p:sp>
        <p:nvSpPr>
          <p:cNvPr id="13" name="Espaço Reservado para Texto 29"/>
          <p:cNvSpPr>
            <a:spLocks noGrp="1"/>
          </p:cNvSpPr>
          <p:nvPr>
            <p:ph type="body" sz="quarter" idx="23" hasCustomPrompt="1"/>
          </p:nvPr>
        </p:nvSpPr>
        <p:spPr>
          <a:xfrm>
            <a:off x="10737850" y="7959725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sp>
        <p:nvSpPr>
          <p:cNvPr id="14" name="Espaço Reservado para Texto 27"/>
          <p:cNvSpPr>
            <a:spLocks noGrp="1"/>
          </p:cNvSpPr>
          <p:nvPr>
            <p:ph type="body" sz="quarter" idx="24" hasCustomPrompt="1"/>
          </p:nvPr>
        </p:nvSpPr>
        <p:spPr>
          <a:xfrm>
            <a:off x="15147925" y="7178675"/>
            <a:ext cx="4048125" cy="51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Subtítulo 4</a:t>
            </a:r>
          </a:p>
        </p:txBody>
      </p:sp>
      <p:sp>
        <p:nvSpPr>
          <p:cNvPr id="15" name="Espaço Reservado para Texto 29"/>
          <p:cNvSpPr>
            <a:spLocks noGrp="1"/>
          </p:cNvSpPr>
          <p:nvPr>
            <p:ph type="body" sz="quarter" idx="25" hasCustomPrompt="1"/>
          </p:nvPr>
        </p:nvSpPr>
        <p:spPr>
          <a:xfrm>
            <a:off x="15147925" y="7959725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sp>
        <p:nvSpPr>
          <p:cNvPr id="17" name="Espaço Reservado para Texto 4"/>
          <p:cNvSpPr>
            <a:spLocks noGrp="1"/>
          </p:cNvSpPr>
          <p:nvPr>
            <p:ph type="body" sz="quarter" idx="26" hasCustomPrompt="1"/>
          </p:nvPr>
        </p:nvSpPr>
        <p:spPr>
          <a:xfrm>
            <a:off x="1822450" y="3292476"/>
            <a:ext cx="13639800" cy="312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5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do </a:t>
            </a:r>
            <a:r>
              <a:rPr lang="es-CO" dirty="0" err="1"/>
              <a:t>seu</a:t>
            </a:r>
            <a:r>
              <a:rPr lang="es-CO" dirty="0"/>
              <a:t> </a:t>
            </a:r>
            <a:r>
              <a:rPr lang="es-CO" dirty="0" err="1"/>
              <a:t>slide</a:t>
            </a:r>
            <a:r>
              <a:rPr lang="es-CO" dirty="0"/>
              <a:t> </a:t>
            </a:r>
            <a:r>
              <a:rPr lang="es-CO" dirty="0" err="1"/>
              <a:t>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1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61A8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5" t="17013" r="25325" b="16138"/>
          <a:stretch/>
        </p:blipFill>
        <p:spPr>
          <a:xfrm>
            <a:off x="1136650" y="4356867"/>
            <a:ext cx="2590800" cy="2590800"/>
          </a:xfrm>
          <a:prstGeom prst="rect">
            <a:avLst/>
          </a:prstGeom>
        </p:spPr>
      </p:pic>
      <p:sp>
        <p:nvSpPr>
          <p:cNvPr id="12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75150" y="4959945"/>
            <a:ext cx="9791700" cy="923330"/>
          </a:xfrm>
          <a:prstGeom prst="rect">
            <a:avLst/>
          </a:prstGeom>
        </p:spPr>
        <p:txBody>
          <a:bodyPr/>
          <a:lstStyle>
            <a:lvl1pPr algn="ctr">
              <a:defRPr sz="6000" b="1" baseline="0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da </a:t>
            </a:r>
            <a:r>
              <a:rPr lang="es-CO" dirty="0" err="1"/>
              <a:t>sua</a:t>
            </a:r>
            <a:r>
              <a:rPr lang="es-CO" dirty="0"/>
              <a:t> </a:t>
            </a:r>
            <a:r>
              <a:rPr lang="es-CO" dirty="0" err="1"/>
              <a:t>apresenta</a:t>
            </a:r>
            <a:r>
              <a:rPr lang="pt-BR" dirty="0" err="1"/>
              <a:t>ção</a:t>
            </a:r>
            <a:endParaRPr lang="pt-BR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70720" y="5938516"/>
            <a:ext cx="8424530" cy="47815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</a:t>
            </a:r>
          </a:p>
        </p:txBody>
      </p:sp>
    </p:spTree>
    <p:extLst>
      <p:ext uri="{BB962C8B-B14F-4D97-AF65-F5344CB8AC3E}">
        <p14:creationId xmlns:p14="http://schemas.microsoft.com/office/powerpoint/2010/main" val="13671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7"/>
          <p:cNvSpPr>
            <a:spLocks noGrp="1"/>
          </p:cNvSpPr>
          <p:nvPr>
            <p:ph type="body" sz="quarter" idx="18" hasCustomPrompt="1"/>
          </p:nvPr>
        </p:nvSpPr>
        <p:spPr>
          <a:xfrm>
            <a:off x="1898650" y="7197500"/>
            <a:ext cx="4048125" cy="51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Subtítulo 1</a:t>
            </a:r>
          </a:p>
        </p:txBody>
      </p:sp>
      <p:sp>
        <p:nvSpPr>
          <p:cNvPr id="9" name="Espaço Reservado para Texto 29"/>
          <p:cNvSpPr>
            <a:spLocks noGrp="1"/>
          </p:cNvSpPr>
          <p:nvPr>
            <p:ph type="body" sz="quarter" idx="19" hasCustomPrompt="1"/>
          </p:nvPr>
        </p:nvSpPr>
        <p:spPr>
          <a:xfrm>
            <a:off x="1898650" y="7978550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sp>
        <p:nvSpPr>
          <p:cNvPr id="10" name="Espaço Reservado para Texto 27"/>
          <p:cNvSpPr>
            <a:spLocks noGrp="1"/>
          </p:cNvSpPr>
          <p:nvPr>
            <p:ph type="body" sz="quarter" idx="20" hasCustomPrompt="1"/>
          </p:nvPr>
        </p:nvSpPr>
        <p:spPr>
          <a:xfrm>
            <a:off x="6308725" y="7178675"/>
            <a:ext cx="4048125" cy="51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Subtítulo 2</a:t>
            </a:r>
          </a:p>
        </p:txBody>
      </p:sp>
      <p:sp>
        <p:nvSpPr>
          <p:cNvPr id="11" name="Espaço Reservado para Texto 29"/>
          <p:cNvSpPr>
            <a:spLocks noGrp="1"/>
          </p:cNvSpPr>
          <p:nvPr>
            <p:ph type="body" sz="quarter" idx="21" hasCustomPrompt="1"/>
          </p:nvPr>
        </p:nvSpPr>
        <p:spPr>
          <a:xfrm>
            <a:off x="6308725" y="7959725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sp>
        <p:nvSpPr>
          <p:cNvPr id="12" name="Espaço Reservado para Texto 27"/>
          <p:cNvSpPr>
            <a:spLocks noGrp="1"/>
          </p:cNvSpPr>
          <p:nvPr>
            <p:ph type="body" sz="quarter" idx="22" hasCustomPrompt="1"/>
          </p:nvPr>
        </p:nvSpPr>
        <p:spPr>
          <a:xfrm>
            <a:off x="10737850" y="7178675"/>
            <a:ext cx="4048125" cy="51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Subtítulo 3</a:t>
            </a:r>
          </a:p>
        </p:txBody>
      </p:sp>
      <p:sp>
        <p:nvSpPr>
          <p:cNvPr id="13" name="Espaço Reservado para Texto 29"/>
          <p:cNvSpPr>
            <a:spLocks noGrp="1"/>
          </p:cNvSpPr>
          <p:nvPr>
            <p:ph type="body" sz="quarter" idx="23" hasCustomPrompt="1"/>
          </p:nvPr>
        </p:nvSpPr>
        <p:spPr>
          <a:xfrm>
            <a:off x="10737850" y="7959725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sp>
        <p:nvSpPr>
          <p:cNvPr id="14" name="Espaço Reservado para Texto 27"/>
          <p:cNvSpPr>
            <a:spLocks noGrp="1"/>
          </p:cNvSpPr>
          <p:nvPr>
            <p:ph type="body" sz="quarter" idx="24" hasCustomPrompt="1"/>
          </p:nvPr>
        </p:nvSpPr>
        <p:spPr>
          <a:xfrm>
            <a:off x="15147925" y="7178675"/>
            <a:ext cx="4048125" cy="51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Subtítulo 4</a:t>
            </a:r>
          </a:p>
        </p:txBody>
      </p:sp>
      <p:sp>
        <p:nvSpPr>
          <p:cNvPr id="15" name="Espaço Reservado para Texto 29"/>
          <p:cNvSpPr>
            <a:spLocks noGrp="1"/>
          </p:cNvSpPr>
          <p:nvPr>
            <p:ph type="body" sz="quarter" idx="25" hasCustomPrompt="1"/>
          </p:nvPr>
        </p:nvSpPr>
        <p:spPr>
          <a:xfrm>
            <a:off x="15147925" y="7959725"/>
            <a:ext cx="4048125" cy="112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omnis </a:t>
            </a:r>
            <a:b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doloremque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 err="1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haydf</a:t>
            </a:r>
            <a:r>
              <a:rPr lang="pt-BR" sz="1700" dirty="0">
                <a:solidFill>
                  <a:srgbClr val="161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dirty="0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8687005" y="198291"/>
            <a:ext cx="1243128" cy="1113635"/>
          </a:xfrm>
          <a:prstGeom prst="rect">
            <a:avLst/>
          </a:prstGeom>
        </p:spPr>
      </p:pic>
      <p:sp>
        <p:nvSpPr>
          <p:cNvPr id="22" name="Espaço Reservado para Texto 4"/>
          <p:cNvSpPr>
            <a:spLocks noGrp="1"/>
          </p:cNvSpPr>
          <p:nvPr>
            <p:ph type="body" sz="quarter" idx="26" hasCustomPrompt="1"/>
          </p:nvPr>
        </p:nvSpPr>
        <p:spPr>
          <a:xfrm>
            <a:off x="1822449" y="1221001"/>
            <a:ext cx="13112115" cy="312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5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do </a:t>
            </a:r>
            <a:r>
              <a:rPr lang="es-CO" dirty="0" err="1"/>
              <a:t>seu</a:t>
            </a:r>
            <a:r>
              <a:rPr lang="es-CO" dirty="0"/>
              <a:t> </a:t>
            </a:r>
            <a:r>
              <a:rPr lang="es-CO" dirty="0" err="1"/>
              <a:t>slide</a:t>
            </a:r>
            <a:r>
              <a:rPr lang="es-CO" dirty="0"/>
              <a:t> </a:t>
            </a:r>
            <a:r>
              <a:rPr lang="es-CO" dirty="0" err="1"/>
              <a:t>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1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5019222" cy="11309350"/>
          </a:xfrm>
          <a:prstGeom prst="rect">
            <a:avLst/>
          </a:prstGeom>
          <a:solidFill>
            <a:srgbClr val="58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5019222" y="-3720"/>
            <a:ext cx="5058954" cy="11309350"/>
          </a:xfrm>
          <a:prstGeom prst="rect">
            <a:avLst/>
          </a:prstGeom>
          <a:solidFill>
            <a:srgbClr val="00C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 userDrawn="1"/>
        </p:nvSpPr>
        <p:spPr>
          <a:xfrm>
            <a:off x="10078176" y="-3720"/>
            <a:ext cx="5019222" cy="11309350"/>
          </a:xfrm>
          <a:prstGeom prst="rect">
            <a:avLst/>
          </a:prstGeom>
          <a:solidFill>
            <a:srgbClr val="FF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 userDrawn="1"/>
        </p:nvSpPr>
        <p:spPr>
          <a:xfrm>
            <a:off x="15091228" y="-3720"/>
            <a:ext cx="5019222" cy="11309350"/>
          </a:xfrm>
          <a:prstGeom prst="rect">
            <a:avLst/>
          </a:prstGeom>
          <a:solidFill>
            <a:srgbClr val="FFB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003" y="245537"/>
            <a:ext cx="1011807" cy="1011807"/>
          </a:xfrm>
          <a:prstGeom prst="rect">
            <a:avLst/>
          </a:prstGeom>
        </p:spPr>
      </p:pic>
      <p:sp>
        <p:nvSpPr>
          <p:cNvPr id="22" name="Espaço Reservado para Texto 27"/>
          <p:cNvSpPr>
            <a:spLocks noGrp="1"/>
          </p:cNvSpPr>
          <p:nvPr>
            <p:ph type="body" sz="quarter" idx="18" hasCustomPrompt="1"/>
          </p:nvPr>
        </p:nvSpPr>
        <p:spPr>
          <a:xfrm>
            <a:off x="679450" y="6873875"/>
            <a:ext cx="3581400" cy="4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Subtítulo em uma </a:t>
            </a:r>
            <a:b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duas linhas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679450" y="8169275"/>
            <a:ext cx="3581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35" name="Espaço Reservado para Texto 27"/>
          <p:cNvSpPr>
            <a:spLocks noGrp="1"/>
          </p:cNvSpPr>
          <p:nvPr>
            <p:ph type="body" sz="quarter" idx="30" hasCustomPrompt="1"/>
          </p:nvPr>
        </p:nvSpPr>
        <p:spPr>
          <a:xfrm>
            <a:off x="679450" y="5807075"/>
            <a:ext cx="3581400" cy="746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Título aqui</a:t>
            </a:r>
          </a:p>
        </p:txBody>
      </p:sp>
      <p:sp>
        <p:nvSpPr>
          <p:cNvPr id="39" name="Espaço Reservado para Texto 27"/>
          <p:cNvSpPr>
            <a:spLocks noGrp="1"/>
          </p:cNvSpPr>
          <p:nvPr>
            <p:ph type="body" sz="quarter" idx="34" hasCustomPrompt="1"/>
          </p:nvPr>
        </p:nvSpPr>
        <p:spPr>
          <a:xfrm>
            <a:off x="5708650" y="6873875"/>
            <a:ext cx="3581400" cy="4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Subtítulo em uma </a:t>
            </a:r>
            <a:b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duas linhas </a:t>
            </a:r>
            <a:endParaRPr lang="pt-BR" dirty="0"/>
          </a:p>
        </p:txBody>
      </p:sp>
      <p:sp>
        <p:nvSpPr>
          <p:cNvPr id="40" name="Espaço Reservado para Texto 2"/>
          <p:cNvSpPr>
            <a:spLocks noGrp="1"/>
          </p:cNvSpPr>
          <p:nvPr>
            <p:ph type="body" sz="quarter" idx="35" hasCustomPrompt="1"/>
          </p:nvPr>
        </p:nvSpPr>
        <p:spPr>
          <a:xfrm>
            <a:off x="5708650" y="8169275"/>
            <a:ext cx="3581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41" name="Espaço Reservado para Texto 27"/>
          <p:cNvSpPr>
            <a:spLocks noGrp="1"/>
          </p:cNvSpPr>
          <p:nvPr>
            <p:ph type="body" sz="quarter" idx="36" hasCustomPrompt="1"/>
          </p:nvPr>
        </p:nvSpPr>
        <p:spPr>
          <a:xfrm>
            <a:off x="5708650" y="5807075"/>
            <a:ext cx="3581400" cy="746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Título aqui</a:t>
            </a:r>
          </a:p>
        </p:txBody>
      </p:sp>
      <p:sp>
        <p:nvSpPr>
          <p:cNvPr id="42" name="Espaço Reservado para Texto 27"/>
          <p:cNvSpPr>
            <a:spLocks noGrp="1"/>
          </p:cNvSpPr>
          <p:nvPr>
            <p:ph type="body" sz="quarter" idx="37" hasCustomPrompt="1"/>
          </p:nvPr>
        </p:nvSpPr>
        <p:spPr>
          <a:xfrm>
            <a:off x="10767347" y="6873875"/>
            <a:ext cx="3581400" cy="4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Subtítulo em uma </a:t>
            </a:r>
            <a:b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duas linhas </a:t>
            </a:r>
            <a:endParaRPr lang="pt-BR" dirty="0"/>
          </a:p>
        </p:txBody>
      </p:sp>
      <p:sp>
        <p:nvSpPr>
          <p:cNvPr id="43" name="Espaço Reservado para Texto 2"/>
          <p:cNvSpPr>
            <a:spLocks noGrp="1"/>
          </p:cNvSpPr>
          <p:nvPr>
            <p:ph type="body" sz="quarter" idx="38" hasCustomPrompt="1"/>
          </p:nvPr>
        </p:nvSpPr>
        <p:spPr>
          <a:xfrm>
            <a:off x="10767347" y="8169275"/>
            <a:ext cx="3581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44" name="Espaço Reservado para Texto 27"/>
          <p:cNvSpPr>
            <a:spLocks noGrp="1"/>
          </p:cNvSpPr>
          <p:nvPr>
            <p:ph type="body" sz="quarter" idx="39" hasCustomPrompt="1"/>
          </p:nvPr>
        </p:nvSpPr>
        <p:spPr>
          <a:xfrm>
            <a:off x="10767347" y="5807075"/>
            <a:ext cx="3581400" cy="746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Título aqui</a:t>
            </a:r>
          </a:p>
        </p:txBody>
      </p:sp>
      <p:sp>
        <p:nvSpPr>
          <p:cNvPr id="45" name="Espaço Reservado para Texto 27"/>
          <p:cNvSpPr>
            <a:spLocks noGrp="1"/>
          </p:cNvSpPr>
          <p:nvPr>
            <p:ph type="body" sz="quarter" idx="40" hasCustomPrompt="1"/>
          </p:nvPr>
        </p:nvSpPr>
        <p:spPr>
          <a:xfrm>
            <a:off x="15767050" y="6873875"/>
            <a:ext cx="3581400" cy="4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Subtítulo em uma </a:t>
            </a:r>
            <a:b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duas linhas </a:t>
            </a:r>
            <a:endParaRPr lang="pt-BR" dirty="0"/>
          </a:p>
        </p:txBody>
      </p:sp>
      <p:sp>
        <p:nvSpPr>
          <p:cNvPr id="46" name="Espaço Reservado para Texto 2"/>
          <p:cNvSpPr>
            <a:spLocks noGrp="1"/>
          </p:cNvSpPr>
          <p:nvPr>
            <p:ph type="body" sz="quarter" idx="41" hasCustomPrompt="1"/>
          </p:nvPr>
        </p:nvSpPr>
        <p:spPr>
          <a:xfrm>
            <a:off x="15767050" y="8169275"/>
            <a:ext cx="3581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47" name="Espaço Reservado para Texto 27"/>
          <p:cNvSpPr>
            <a:spLocks noGrp="1"/>
          </p:cNvSpPr>
          <p:nvPr>
            <p:ph type="body" sz="quarter" idx="42" hasCustomPrompt="1"/>
          </p:nvPr>
        </p:nvSpPr>
        <p:spPr>
          <a:xfrm>
            <a:off x="15767050" y="5807075"/>
            <a:ext cx="3581400" cy="746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Título aqui</a:t>
            </a:r>
          </a:p>
        </p:txBody>
      </p:sp>
    </p:spTree>
    <p:extLst>
      <p:ext uri="{BB962C8B-B14F-4D97-AF65-F5344CB8AC3E}">
        <p14:creationId xmlns:p14="http://schemas.microsoft.com/office/powerpoint/2010/main" val="41115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 userDrawn="1"/>
        </p:nvSpPr>
        <p:spPr>
          <a:xfrm>
            <a:off x="0" y="-3720"/>
            <a:ext cx="10078176" cy="11309350"/>
          </a:xfrm>
          <a:prstGeom prst="rect">
            <a:avLst/>
          </a:prstGeom>
          <a:solidFill>
            <a:srgbClr val="00C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 userDrawn="1"/>
        </p:nvSpPr>
        <p:spPr>
          <a:xfrm>
            <a:off x="10078176" y="-3720"/>
            <a:ext cx="10025924" cy="11309350"/>
          </a:xfrm>
          <a:prstGeom prst="rect">
            <a:avLst/>
          </a:prstGeom>
          <a:solidFill>
            <a:srgbClr val="FF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003" y="245537"/>
            <a:ext cx="1011807" cy="1011807"/>
          </a:xfrm>
          <a:prstGeom prst="rect">
            <a:avLst/>
          </a:prstGeom>
        </p:spPr>
      </p:pic>
      <p:sp>
        <p:nvSpPr>
          <p:cNvPr id="39" name="Espaço Reservado para Texto 27"/>
          <p:cNvSpPr>
            <a:spLocks noGrp="1"/>
          </p:cNvSpPr>
          <p:nvPr>
            <p:ph type="body" sz="quarter" idx="34" hasCustomPrompt="1"/>
          </p:nvPr>
        </p:nvSpPr>
        <p:spPr>
          <a:xfrm>
            <a:off x="3194050" y="6873875"/>
            <a:ext cx="3581400" cy="4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Subtítulo em uma </a:t>
            </a:r>
            <a:b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duas linhas </a:t>
            </a:r>
            <a:endParaRPr lang="pt-BR" dirty="0"/>
          </a:p>
        </p:txBody>
      </p:sp>
      <p:sp>
        <p:nvSpPr>
          <p:cNvPr id="40" name="Espaço Reservado para Texto 2"/>
          <p:cNvSpPr>
            <a:spLocks noGrp="1"/>
          </p:cNvSpPr>
          <p:nvPr>
            <p:ph type="body" sz="quarter" idx="35" hasCustomPrompt="1"/>
          </p:nvPr>
        </p:nvSpPr>
        <p:spPr>
          <a:xfrm>
            <a:off x="3194050" y="8169275"/>
            <a:ext cx="3581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41" name="Espaço Reservado para Texto 27"/>
          <p:cNvSpPr>
            <a:spLocks noGrp="1"/>
          </p:cNvSpPr>
          <p:nvPr>
            <p:ph type="body" sz="quarter" idx="36" hasCustomPrompt="1"/>
          </p:nvPr>
        </p:nvSpPr>
        <p:spPr>
          <a:xfrm>
            <a:off x="3194050" y="5807075"/>
            <a:ext cx="3581400" cy="746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Título aqui</a:t>
            </a:r>
          </a:p>
        </p:txBody>
      </p:sp>
      <p:sp>
        <p:nvSpPr>
          <p:cNvPr id="42" name="Espaço Reservado para Texto 27"/>
          <p:cNvSpPr>
            <a:spLocks noGrp="1"/>
          </p:cNvSpPr>
          <p:nvPr>
            <p:ph type="body" sz="quarter" idx="37" hasCustomPrompt="1"/>
          </p:nvPr>
        </p:nvSpPr>
        <p:spPr>
          <a:xfrm>
            <a:off x="13404850" y="6873875"/>
            <a:ext cx="3581400" cy="4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Subtítulo em uma </a:t>
            </a:r>
            <a:b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duas linhas </a:t>
            </a:r>
            <a:endParaRPr lang="pt-BR" dirty="0"/>
          </a:p>
        </p:txBody>
      </p:sp>
      <p:sp>
        <p:nvSpPr>
          <p:cNvPr id="43" name="Espaço Reservado para Texto 2"/>
          <p:cNvSpPr>
            <a:spLocks noGrp="1"/>
          </p:cNvSpPr>
          <p:nvPr>
            <p:ph type="body" sz="quarter" idx="38" hasCustomPrompt="1"/>
          </p:nvPr>
        </p:nvSpPr>
        <p:spPr>
          <a:xfrm>
            <a:off x="13404850" y="8169275"/>
            <a:ext cx="3581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44" name="Espaço Reservado para Texto 27"/>
          <p:cNvSpPr>
            <a:spLocks noGrp="1"/>
          </p:cNvSpPr>
          <p:nvPr>
            <p:ph type="body" sz="quarter" idx="39" hasCustomPrompt="1"/>
          </p:nvPr>
        </p:nvSpPr>
        <p:spPr>
          <a:xfrm>
            <a:off x="13404850" y="5807075"/>
            <a:ext cx="3581400" cy="746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Título aqui</a:t>
            </a:r>
          </a:p>
        </p:txBody>
      </p:sp>
    </p:spTree>
    <p:extLst>
      <p:ext uri="{BB962C8B-B14F-4D97-AF65-F5344CB8AC3E}">
        <p14:creationId xmlns:p14="http://schemas.microsoft.com/office/powerpoint/2010/main" val="29580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bg>
      <p:bgPr>
        <a:solidFill>
          <a:srgbClr val="587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0" y="225425"/>
            <a:ext cx="1078303" cy="107830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-3126" b="1"/>
          <a:stretch/>
        </p:blipFill>
        <p:spPr>
          <a:xfrm>
            <a:off x="9290050" y="5578475"/>
            <a:ext cx="6934200" cy="707233"/>
          </a:xfrm>
          <a:prstGeom prst="rect">
            <a:avLst/>
          </a:prstGeom>
        </p:spPr>
      </p:pic>
      <p:sp>
        <p:nvSpPr>
          <p:cNvPr id="22" name="Espaço Reservado para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9272420" y="6645276"/>
            <a:ext cx="695183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sp>
        <p:nvSpPr>
          <p:cNvPr id="24" name="Espaço Reservado para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9137650" y="2682875"/>
            <a:ext cx="8610600" cy="312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5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do </a:t>
            </a:r>
            <a:r>
              <a:rPr lang="es-CO" dirty="0" err="1"/>
              <a:t>seu</a:t>
            </a:r>
            <a:r>
              <a:rPr lang="es-CO" dirty="0"/>
              <a:t> </a:t>
            </a:r>
            <a:r>
              <a:rPr lang="es-CO" dirty="0" err="1"/>
              <a:t>slide</a:t>
            </a:r>
            <a:r>
              <a:rPr lang="es-CO" dirty="0"/>
              <a:t> </a:t>
            </a:r>
            <a:r>
              <a:rPr lang="es-CO" dirty="0" err="1"/>
              <a:t>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38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bg>
      <p:bgPr>
        <a:solidFill>
          <a:srgbClr val="00C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9137650" y="2682875"/>
            <a:ext cx="8610600" cy="312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5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5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do </a:t>
            </a:r>
            <a:r>
              <a:rPr lang="es-CO" dirty="0" err="1"/>
              <a:t>seu</a:t>
            </a:r>
            <a:r>
              <a:rPr lang="es-CO" dirty="0"/>
              <a:t> </a:t>
            </a:r>
            <a:r>
              <a:rPr lang="es-CO" dirty="0" err="1"/>
              <a:t>slide</a:t>
            </a:r>
            <a:r>
              <a:rPr lang="es-CO" dirty="0"/>
              <a:t> </a:t>
            </a:r>
            <a:r>
              <a:rPr lang="es-CO" dirty="0" err="1"/>
              <a:t>aqui</a:t>
            </a:r>
            <a:endParaRPr lang="pt-BR" dirty="0"/>
          </a:p>
        </p:txBody>
      </p:sp>
      <p:sp>
        <p:nvSpPr>
          <p:cNvPr id="22" name="Espaço Reservado para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9137650" y="7635875"/>
            <a:ext cx="8610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inserir conteúdo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4"/>
          <a:stretch/>
        </p:blipFill>
        <p:spPr>
          <a:xfrm>
            <a:off x="-6351" y="0"/>
            <a:ext cx="5661025" cy="11309350"/>
          </a:xfrm>
          <a:prstGeom prst="rect">
            <a:avLst/>
          </a:prstGeom>
        </p:spPr>
      </p:pic>
      <p:sp>
        <p:nvSpPr>
          <p:cNvPr id="8" name="Espaço Reservado para Texto 27"/>
          <p:cNvSpPr>
            <a:spLocks noGrp="1"/>
          </p:cNvSpPr>
          <p:nvPr>
            <p:ph type="body" sz="quarter" idx="37" hasCustomPrompt="1"/>
          </p:nvPr>
        </p:nvSpPr>
        <p:spPr>
          <a:xfrm>
            <a:off x="9137650" y="5807074"/>
            <a:ext cx="8610600" cy="1066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F4F2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R="5080"/>
            <a:r>
              <a:rPr lang="pt-BR" sz="3000" b="0" kern="0" spc="-45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linhas, a depender do conteúdo.</a:t>
            </a:r>
          </a:p>
        </p:txBody>
      </p:sp>
    </p:spTree>
    <p:extLst>
      <p:ext uri="{BB962C8B-B14F-4D97-AF65-F5344CB8AC3E}">
        <p14:creationId xmlns:p14="http://schemas.microsoft.com/office/powerpoint/2010/main" val="25726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20104100" cy="11309351"/>
          </a:xfrm>
          <a:prstGeom prst="rect">
            <a:avLst/>
          </a:prstGeom>
          <a:solidFill>
            <a:srgbClr val="00CFB6"/>
          </a:solidFill>
        </p:spPr>
        <p:txBody>
          <a:bodyPr/>
          <a:lstStyle>
            <a:lvl1pPr>
              <a:defRPr sz="36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0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20104100" cy="11309351"/>
          </a:xfrm>
          <a:prstGeom prst="rect">
            <a:avLst/>
          </a:prstGeom>
          <a:solidFill>
            <a:srgbClr val="FF4162"/>
          </a:solidFill>
        </p:spPr>
        <p:txBody>
          <a:bodyPr/>
          <a:lstStyle>
            <a:lvl1pPr>
              <a:defRPr sz="36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Texto 27"/>
          <p:cNvSpPr>
            <a:spLocks noGrp="1"/>
          </p:cNvSpPr>
          <p:nvPr>
            <p:ph type="body" sz="quarter" idx="13" hasCustomPrompt="1"/>
          </p:nvPr>
        </p:nvSpPr>
        <p:spPr>
          <a:xfrm>
            <a:off x="1365250" y="6877050"/>
            <a:ext cx="8099751" cy="29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Adicionar Título</a:t>
            </a:r>
          </a:p>
        </p:txBody>
      </p:sp>
    </p:spTree>
    <p:extLst>
      <p:ext uri="{BB962C8B-B14F-4D97-AF65-F5344CB8AC3E}">
        <p14:creationId xmlns:p14="http://schemas.microsoft.com/office/powerpoint/2010/main" val="31057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solidFill>
          <a:srgbClr val="587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1532177"/>
            <a:ext cx="8237298" cy="8237298"/>
          </a:xfrm>
          <a:prstGeom prst="rect">
            <a:avLst/>
          </a:prstGeom>
        </p:spPr>
      </p:pic>
      <p:sp>
        <p:nvSpPr>
          <p:cNvPr id="10" name="Espaço Reservado para Imagem 15"/>
          <p:cNvSpPr>
            <a:spLocks noGrp="1"/>
          </p:cNvSpPr>
          <p:nvPr>
            <p:ph type="pic" sz="quarter" idx="10"/>
          </p:nvPr>
        </p:nvSpPr>
        <p:spPr>
          <a:xfrm>
            <a:off x="3200735" y="3056177"/>
            <a:ext cx="4961800" cy="4980707"/>
          </a:xfrm>
          <a:prstGeom prst="ellipse">
            <a:avLst/>
          </a:prstGeom>
          <a:solidFill>
            <a:srgbClr val="F4F2F1"/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Inserir </a:t>
            </a:r>
            <a:r>
              <a:rPr lang="es-CO" dirty="0" err="1"/>
              <a:t>Imagem</a:t>
            </a:r>
            <a:endParaRPr lang="pt-BR" dirty="0"/>
          </a:p>
        </p:txBody>
      </p:sp>
      <p:sp>
        <p:nvSpPr>
          <p:cNvPr id="11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464800" y="4959945"/>
            <a:ext cx="8502650" cy="923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Frase de destaque</a:t>
            </a:r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460370" y="6107410"/>
            <a:ext cx="8507080" cy="537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</a:t>
            </a:r>
          </a:p>
        </p:txBody>
      </p:sp>
    </p:spTree>
    <p:extLst>
      <p:ext uri="{BB962C8B-B14F-4D97-AF65-F5344CB8AC3E}">
        <p14:creationId xmlns:p14="http://schemas.microsoft.com/office/powerpoint/2010/main" val="31649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224" y="320675"/>
            <a:ext cx="952497" cy="952497"/>
          </a:xfrm>
          <a:prstGeom prst="rect">
            <a:avLst/>
          </a:prstGeom>
        </p:spPr>
      </p:pic>
      <p:sp>
        <p:nvSpPr>
          <p:cNvPr id="7" name="Espaço Reservado para Imagem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50" cy="11309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171A88"/>
                </a:solidFill>
              </a:defRPr>
            </a:lvl1pPr>
          </a:lstStyle>
          <a:p>
            <a:r>
              <a:rPr lang="pt-BR" dirty="0"/>
              <a:t>Imagem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94850" y="4321175"/>
            <a:ext cx="9448800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Inserir frase de destaque aqui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414250" y="7940675"/>
            <a:ext cx="6629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4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4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4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400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-Autor da frase</a:t>
            </a:r>
          </a:p>
        </p:txBody>
      </p:sp>
    </p:spTree>
    <p:extLst>
      <p:ext uri="{BB962C8B-B14F-4D97-AF65-F5344CB8AC3E}">
        <p14:creationId xmlns:p14="http://schemas.microsoft.com/office/powerpoint/2010/main" val="29751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224" y="320675"/>
            <a:ext cx="952497" cy="952497"/>
          </a:xfrm>
          <a:prstGeom prst="rect">
            <a:avLst/>
          </a:prstGeom>
        </p:spPr>
      </p:pic>
      <p:sp>
        <p:nvSpPr>
          <p:cNvPr id="7" name="Espaço Reservado para Imagem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50" cy="11309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171A88"/>
                </a:solidFill>
              </a:defRPr>
            </a:lvl1pPr>
          </a:lstStyle>
          <a:p>
            <a:r>
              <a:rPr lang="pt-BR" dirty="0"/>
              <a:t>Imagem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9594850" y="4321175"/>
            <a:ext cx="9448800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Inserir frase de destaque aqui</a:t>
            </a:r>
          </a:p>
        </p:txBody>
      </p:sp>
    </p:spTree>
    <p:extLst>
      <p:ext uri="{BB962C8B-B14F-4D97-AF65-F5344CB8AC3E}">
        <p14:creationId xmlns:p14="http://schemas.microsoft.com/office/powerpoint/2010/main" val="14357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_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B6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75150" y="4959945"/>
            <a:ext cx="9867900" cy="923330"/>
          </a:xfrm>
          <a:prstGeom prst="rect">
            <a:avLst/>
          </a:prstGeom>
        </p:spPr>
        <p:txBody>
          <a:bodyPr/>
          <a:lstStyle>
            <a:lvl1pPr algn="ctr">
              <a:defRPr sz="60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da </a:t>
            </a:r>
            <a:r>
              <a:rPr lang="es-CO" dirty="0" err="1"/>
              <a:t>sua</a:t>
            </a:r>
            <a:r>
              <a:rPr lang="es-CO" dirty="0"/>
              <a:t> </a:t>
            </a:r>
            <a:r>
              <a:rPr lang="es-CO" dirty="0" err="1"/>
              <a:t>apresenta</a:t>
            </a:r>
            <a:r>
              <a:rPr lang="pt-BR" dirty="0" err="1"/>
              <a:t>ção</a:t>
            </a:r>
            <a:endParaRPr lang="pt-BR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70720" y="5938516"/>
            <a:ext cx="8576930" cy="47815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B61E"/>
              </a:clrFrom>
              <a:clrTo>
                <a:srgbClr val="FFB6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11595" r="26991" b="50674"/>
          <a:stretch/>
        </p:blipFill>
        <p:spPr>
          <a:xfrm>
            <a:off x="1107440" y="4362460"/>
            <a:ext cx="2620010" cy="27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0" y="4321175"/>
            <a:ext cx="10744200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err="1"/>
              <a:t>Frasede</a:t>
            </a:r>
            <a:r>
              <a:rPr lang="pt-BR" dirty="0"/>
              <a:t> destaque em uma ou mais linhas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7102475"/>
            <a:ext cx="8229600" cy="685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214" y="293069"/>
            <a:ext cx="988709" cy="988709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6250" y="7026275"/>
            <a:ext cx="107442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4000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4000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4000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4000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12700" marR="10160"/>
            <a:r>
              <a:rPr lang="pt-BR" sz="4000" b="0" dirty="0">
                <a:solidFill>
                  <a:srgbClr val="00CF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linhas, a depender do conteúdo</a:t>
            </a:r>
            <a:endParaRPr lang="pt-BR" sz="4000" b="0" spc="-185" dirty="0">
              <a:solidFill>
                <a:srgbClr val="00CFB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10160"/>
            <a:endParaRPr lang="pt-BR" sz="4000" b="0" spc="-185" dirty="0">
              <a:solidFill>
                <a:srgbClr val="00CFB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171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 userDrawn="1"/>
        </p:nvSpPr>
        <p:spPr>
          <a:xfrm>
            <a:off x="0" y="6721475"/>
            <a:ext cx="2010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4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4000" dirty="0" err="1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4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4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4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3194518"/>
            <a:ext cx="6999997" cy="33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rgbClr val="171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 userDrawn="1"/>
        </p:nvSpPr>
        <p:spPr>
          <a:xfrm>
            <a:off x="8890" y="7102475"/>
            <a:ext cx="2010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4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4000" dirty="0" err="1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4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4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4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5" t="17013" r="25325" b="16138"/>
          <a:stretch/>
        </p:blipFill>
        <p:spPr>
          <a:xfrm>
            <a:off x="8299450" y="3026647"/>
            <a:ext cx="3609657" cy="36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rgbClr val="171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 userDrawn="1"/>
        </p:nvSpPr>
        <p:spPr>
          <a:xfrm>
            <a:off x="7737475" y="5243880"/>
            <a:ext cx="7994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0" dirty="0" err="1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5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5000" dirty="0" err="1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5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5000" dirty="0">
                <a:solidFill>
                  <a:srgbClr val="F8F8F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r>
              <a:rPr lang="pt-BR" sz="5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5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5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5" t="17013" r="25325" b="16138"/>
          <a:stretch/>
        </p:blipFill>
        <p:spPr>
          <a:xfrm>
            <a:off x="4489450" y="4816475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solidFill>
          <a:srgbClr val="171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 userDrawn="1"/>
        </p:nvGrpSpPr>
        <p:grpSpPr>
          <a:xfrm>
            <a:off x="3940175" y="4393634"/>
            <a:ext cx="12223750" cy="2522082"/>
            <a:chOff x="4076700" y="4587875"/>
            <a:chExt cx="12223750" cy="2522082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700" y="4587875"/>
              <a:ext cx="5255766" cy="2522082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0128250" y="5187197"/>
              <a:ext cx="6172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000" dirty="0" err="1">
                  <a:solidFill>
                    <a:srgbClr val="F8F8F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Mais</a:t>
              </a:r>
              <a:r>
                <a:rPr lang="es-CO" sz="4000" dirty="0">
                  <a:solidFill>
                    <a:srgbClr val="F8F8F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4000" dirty="0" err="1">
                  <a:solidFill>
                    <a:srgbClr val="F8F8F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escolhas</a:t>
              </a:r>
              <a:r>
                <a:rPr lang="es-CO" sz="4000" dirty="0">
                  <a:solidFill>
                    <a:srgbClr val="F8F8F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</a:t>
              </a:r>
              <a:r>
                <a:rPr lang="pt-BR" sz="4000" dirty="0">
                  <a:solidFill>
                    <a:srgbClr val="F8F8F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ara você.</a:t>
              </a:r>
            </a:p>
            <a:p>
              <a:r>
                <a:rPr lang="pt-BR" sz="4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Mais </a:t>
              </a:r>
              <a:r>
                <a:rPr lang="pt-BR" sz="40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Quali</a:t>
              </a:r>
              <a:r>
                <a:rPr lang="pt-BR" sz="4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para sua vida.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9518650" y="5121275"/>
              <a:ext cx="0" cy="15540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0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solidFill>
          <a:srgbClr val="FFB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 userDrawn="1"/>
        </p:nvSpPr>
        <p:spPr>
          <a:xfrm>
            <a:off x="0" y="7342072"/>
            <a:ext cx="2010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pPr algn="ctr"/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4000" b="1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52" y="3975133"/>
            <a:ext cx="6999996" cy="33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Pr>
        <a:solidFill>
          <a:srgbClr val="FFB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B61E"/>
              </a:clrFrom>
              <a:clrTo>
                <a:srgbClr val="FFB6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11595" r="26991" b="50674"/>
          <a:stretch/>
        </p:blipFill>
        <p:spPr>
          <a:xfrm>
            <a:off x="8233192" y="2963612"/>
            <a:ext cx="3703621" cy="3840791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8890" y="7102475"/>
            <a:ext cx="2010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pPr algn="ctr"/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4000" b="1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</p:spTree>
    <p:extLst>
      <p:ext uri="{BB962C8B-B14F-4D97-AF65-F5344CB8AC3E}">
        <p14:creationId xmlns:p14="http://schemas.microsoft.com/office/powerpoint/2010/main" val="34545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FFB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B61E"/>
              </a:clrFrom>
              <a:clrTo>
                <a:srgbClr val="FFB6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11595" r="26991" b="50674"/>
          <a:stretch/>
        </p:blipFill>
        <p:spPr>
          <a:xfrm>
            <a:off x="4422846" y="4720223"/>
            <a:ext cx="2653393" cy="2751667"/>
          </a:xfrm>
          <a:prstGeom prst="rect">
            <a:avLst/>
          </a:prstGeom>
        </p:spPr>
      </p:pic>
      <p:sp>
        <p:nvSpPr>
          <p:cNvPr id="6" name="CaixaDeTexto 5"/>
          <p:cNvSpPr txBox="1"/>
          <p:nvPr userDrawn="1"/>
        </p:nvSpPr>
        <p:spPr>
          <a:xfrm>
            <a:off x="7737475" y="5243880"/>
            <a:ext cx="7994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5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5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5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5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r>
              <a:rPr lang="pt-BR" sz="5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5000" b="1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5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</p:spTree>
    <p:extLst>
      <p:ext uri="{BB962C8B-B14F-4D97-AF65-F5344CB8AC3E}">
        <p14:creationId xmlns:p14="http://schemas.microsoft.com/office/powerpoint/2010/main" val="7704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rgbClr val="FFB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B61E"/>
              </a:clrFrom>
              <a:clrTo>
                <a:srgbClr val="FFB6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5" y="4393634"/>
            <a:ext cx="5255766" cy="2522081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9991725" y="4992956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4000" b="1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9382125" y="4927034"/>
            <a:ext cx="0" cy="15540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90" y="3269615"/>
            <a:ext cx="6695197" cy="3212821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0" y="7002212"/>
            <a:ext cx="2010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pPr algn="ctr"/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4000" b="1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</p:spTree>
    <p:extLst>
      <p:ext uri="{BB962C8B-B14F-4D97-AF65-F5344CB8AC3E}">
        <p14:creationId xmlns:p14="http://schemas.microsoft.com/office/powerpoint/2010/main" val="1329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61A8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550" y="4959945"/>
            <a:ext cx="9867900" cy="923330"/>
          </a:xfrm>
          <a:prstGeom prst="rect">
            <a:avLst/>
          </a:prstGeom>
        </p:spPr>
        <p:txBody>
          <a:bodyPr/>
          <a:lstStyle>
            <a:lvl1pPr algn="ctr">
              <a:defRPr sz="6000" b="1" baseline="0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da </a:t>
            </a:r>
            <a:r>
              <a:rPr lang="es-CO" dirty="0" err="1"/>
              <a:t>sua</a:t>
            </a:r>
            <a:r>
              <a:rPr lang="es-CO" dirty="0"/>
              <a:t> </a:t>
            </a:r>
            <a:r>
              <a:rPr lang="es-CO" dirty="0" err="1"/>
              <a:t>apresenta</a:t>
            </a:r>
            <a:r>
              <a:rPr lang="pt-BR" dirty="0" err="1"/>
              <a:t>ção</a:t>
            </a:r>
            <a:endParaRPr lang="pt-BR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7190120" y="6188076"/>
            <a:ext cx="8195930" cy="4067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4" y="4587875"/>
            <a:ext cx="5255766" cy="2522082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6318250" y="5294940"/>
            <a:ext cx="0" cy="12998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3" y="3133161"/>
            <a:ext cx="3609230" cy="3609864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0" y="7445375"/>
            <a:ext cx="2010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4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4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pPr algn="ctr"/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4000" b="1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4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</p:spTree>
    <p:extLst>
      <p:ext uri="{BB962C8B-B14F-4D97-AF65-F5344CB8AC3E}">
        <p14:creationId xmlns:p14="http://schemas.microsoft.com/office/powerpoint/2010/main" val="18872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83" y="4711771"/>
            <a:ext cx="2694960" cy="2695433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7737475" y="5243880"/>
            <a:ext cx="7994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s-CO" sz="5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5000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escolhas</a:t>
            </a:r>
            <a:r>
              <a:rPr lang="es-CO" sz="5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pt-BR" sz="5000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 você.</a:t>
            </a:r>
          </a:p>
          <a:p>
            <a:r>
              <a:rPr lang="pt-BR" sz="5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</a:t>
            </a:r>
            <a:r>
              <a:rPr lang="pt-BR" sz="5000" b="1" dirty="0" err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</a:t>
            </a:r>
            <a:r>
              <a:rPr lang="pt-BR" sz="5000" b="1" dirty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sua vida.</a:t>
            </a:r>
          </a:p>
        </p:txBody>
      </p:sp>
    </p:spTree>
    <p:extLst>
      <p:ext uri="{BB962C8B-B14F-4D97-AF65-F5344CB8AC3E}">
        <p14:creationId xmlns:p14="http://schemas.microsoft.com/office/powerpoint/2010/main" val="1910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3971860" y="4452655"/>
            <a:ext cx="12160381" cy="2404041"/>
            <a:chOff x="4003544" y="4463549"/>
            <a:chExt cx="12160381" cy="240404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544" y="4463549"/>
              <a:ext cx="5009780" cy="2404041"/>
            </a:xfrm>
            <a:prstGeom prst="rect">
              <a:avLst/>
            </a:prstGeom>
          </p:spPr>
        </p:pic>
        <p:grpSp>
          <p:nvGrpSpPr>
            <p:cNvPr id="5" name="Agrupar 4"/>
            <p:cNvGrpSpPr/>
            <p:nvPr/>
          </p:nvGrpSpPr>
          <p:grpSpPr>
            <a:xfrm>
              <a:off x="9382125" y="4927034"/>
              <a:ext cx="6781800" cy="1554089"/>
              <a:chOff x="9518650" y="5121275"/>
              <a:chExt cx="6781800" cy="1554089"/>
            </a:xfrm>
          </p:grpSpPr>
          <p:sp>
            <p:nvSpPr>
              <p:cNvPr id="6" name="CaixaDeTexto 5"/>
              <p:cNvSpPr txBox="1"/>
              <p:nvPr/>
            </p:nvSpPr>
            <p:spPr>
              <a:xfrm>
                <a:off x="10128250" y="5187197"/>
                <a:ext cx="61722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4000" dirty="0" err="1">
                    <a:solidFill>
                      <a:srgbClr val="171A88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Mais</a:t>
                </a:r>
                <a:r>
                  <a:rPr lang="es-CO" sz="4000" dirty="0">
                    <a:solidFill>
                      <a:srgbClr val="171A88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s-CO" sz="4000" dirty="0" err="1">
                    <a:solidFill>
                      <a:srgbClr val="171A88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escolhas</a:t>
                </a:r>
                <a:r>
                  <a:rPr lang="es-CO" sz="4000" dirty="0">
                    <a:solidFill>
                      <a:srgbClr val="171A88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</a:t>
                </a:r>
                <a:r>
                  <a:rPr lang="pt-BR" sz="4000" dirty="0">
                    <a:solidFill>
                      <a:srgbClr val="171A88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ara você.</a:t>
                </a:r>
              </a:p>
              <a:p>
                <a:r>
                  <a:rPr lang="pt-BR" sz="4000" b="1" dirty="0">
                    <a:solidFill>
                      <a:srgbClr val="171A88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Mais </a:t>
                </a:r>
                <a:r>
                  <a:rPr lang="pt-BR" sz="4000" b="1" dirty="0" err="1">
                    <a:solidFill>
                      <a:srgbClr val="171A88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Quali</a:t>
                </a:r>
                <a:r>
                  <a:rPr lang="pt-BR" sz="4000" b="1" dirty="0">
                    <a:solidFill>
                      <a:srgbClr val="171A88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para sua vida.</a:t>
                </a:r>
              </a:p>
            </p:txBody>
          </p:sp>
          <p:cxnSp>
            <p:nvCxnSpPr>
              <p:cNvPr id="7" name="Conector reto 6"/>
              <p:cNvCxnSpPr/>
              <p:nvPr/>
            </p:nvCxnSpPr>
            <p:spPr>
              <a:xfrm>
                <a:off x="9518650" y="5121275"/>
                <a:ext cx="0" cy="1554089"/>
              </a:xfrm>
              <a:prstGeom prst="line">
                <a:avLst/>
              </a:prstGeom>
              <a:ln>
                <a:solidFill>
                  <a:srgbClr val="171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480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B6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550" y="4959945"/>
            <a:ext cx="9867900" cy="923330"/>
          </a:xfrm>
          <a:prstGeom prst="rect">
            <a:avLst/>
          </a:prstGeom>
        </p:spPr>
        <p:txBody>
          <a:bodyPr/>
          <a:lstStyle>
            <a:lvl1pPr algn="ctr">
              <a:defRPr sz="60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50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CO" dirty="0"/>
              <a:t>Título da </a:t>
            </a:r>
            <a:r>
              <a:rPr lang="es-CO" dirty="0" err="1"/>
              <a:t>sua</a:t>
            </a:r>
            <a:r>
              <a:rPr lang="es-CO" dirty="0"/>
              <a:t> </a:t>
            </a:r>
            <a:r>
              <a:rPr lang="es-CO" dirty="0" err="1"/>
              <a:t>apresenta</a:t>
            </a:r>
            <a:r>
              <a:rPr lang="pt-BR" dirty="0" err="1"/>
              <a:t>ção</a:t>
            </a:r>
            <a:endParaRPr lang="pt-BR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7190120" y="6188076"/>
            <a:ext cx="8348330" cy="4067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0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</a:t>
            </a:r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6318250" y="5294940"/>
            <a:ext cx="0" cy="12998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B61E"/>
              </a:clrFrom>
              <a:clrTo>
                <a:srgbClr val="FFB6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4" y="4587875"/>
            <a:ext cx="5255766" cy="25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g object 16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61A8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3" t="14879" r="22099" b="13702"/>
          <a:stretch/>
        </p:blipFill>
        <p:spPr>
          <a:xfrm>
            <a:off x="1898650" y="549276"/>
            <a:ext cx="1828800" cy="1828800"/>
          </a:xfrm>
          <a:prstGeom prst="rect">
            <a:avLst/>
          </a:prstGeom>
        </p:spPr>
      </p:pic>
      <p:grpSp>
        <p:nvGrpSpPr>
          <p:cNvPr id="10" name="object 13"/>
          <p:cNvGrpSpPr/>
          <p:nvPr userDrawn="1"/>
        </p:nvGrpSpPr>
        <p:grpSpPr>
          <a:xfrm>
            <a:off x="11542562" y="2530475"/>
            <a:ext cx="6434288" cy="6300356"/>
            <a:chOff x="2295452" y="3806444"/>
            <a:chExt cx="4502529" cy="4408805"/>
          </a:xfrm>
        </p:grpSpPr>
        <p:sp>
          <p:nvSpPr>
            <p:cNvPr id="11" name="object 15"/>
            <p:cNvSpPr/>
            <p:nvPr/>
          </p:nvSpPr>
          <p:spPr>
            <a:xfrm>
              <a:off x="6483656" y="54729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</a:pathLst>
            </a:custGeom>
            <a:solidFill>
              <a:srgbClr val="FFB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/>
            <p:cNvSpPr/>
            <p:nvPr/>
          </p:nvSpPr>
          <p:spPr>
            <a:xfrm>
              <a:off x="2295452" y="3806444"/>
              <a:ext cx="4408812" cy="4408805"/>
            </a:xfrm>
            <a:custGeom>
              <a:avLst/>
              <a:gdLst/>
              <a:ahLst/>
              <a:cxnLst/>
              <a:rect l="l" t="t" r="r" b="b"/>
              <a:pathLst>
                <a:path w="4408805" h="4408805">
                  <a:moveTo>
                    <a:pt x="4408336" y="2204163"/>
                  </a:moveTo>
                  <a:lnTo>
                    <a:pt x="4407812" y="2252731"/>
                  </a:lnTo>
                  <a:lnTo>
                    <a:pt x="4406246" y="2301043"/>
                  </a:lnTo>
                  <a:lnTo>
                    <a:pt x="4403648" y="2349087"/>
                  </a:lnTo>
                  <a:lnTo>
                    <a:pt x="4400030" y="2396853"/>
                  </a:lnTo>
                  <a:lnTo>
                    <a:pt x="4395403" y="2444330"/>
                  </a:lnTo>
                  <a:lnTo>
                    <a:pt x="4389776" y="2491508"/>
                  </a:lnTo>
                  <a:lnTo>
                    <a:pt x="4383162" y="2538375"/>
                  </a:lnTo>
                  <a:lnTo>
                    <a:pt x="4375570" y="2584921"/>
                  </a:lnTo>
                  <a:lnTo>
                    <a:pt x="4367012" y="2631136"/>
                  </a:lnTo>
                  <a:lnTo>
                    <a:pt x="4357498" y="2677007"/>
                  </a:lnTo>
                  <a:lnTo>
                    <a:pt x="4347039" y="2722525"/>
                  </a:lnTo>
                  <a:lnTo>
                    <a:pt x="4335645" y="2767679"/>
                  </a:lnTo>
                  <a:lnTo>
                    <a:pt x="4323328" y="2812458"/>
                  </a:lnTo>
                  <a:lnTo>
                    <a:pt x="4310098" y="2856851"/>
                  </a:lnTo>
                  <a:lnTo>
                    <a:pt x="4295967" y="2900848"/>
                  </a:lnTo>
                  <a:lnTo>
                    <a:pt x="4280944" y="2944438"/>
                  </a:lnTo>
                  <a:lnTo>
                    <a:pt x="4265040" y="2987610"/>
                  </a:lnTo>
                  <a:lnTo>
                    <a:pt x="4248267" y="3030353"/>
                  </a:lnTo>
                  <a:lnTo>
                    <a:pt x="4230634" y="3072656"/>
                  </a:lnTo>
                  <a:lnTo>
                    <a:pt x="4212154" y="3114509"/>
                  </a:lnTo>
                  <a:lnTo>
                    <a:pt x="4192835" y="3155901"/>
                  </a:lnTo>
                  <a:lnTo>
                    <a:pt x="4172691" y="3196822"/>
                  </a:lnTo>
                  <a:lnTo>
                    <a:pt x="4151730" y="3237260"/>
                  </a:lnTo>
                  <a:lnTo>
                    <a:pt x="4129964" y="3277205"/>
                  </a:lnTo>
                  <a:lnTo>
                    <a:pt x="4107403" y="3316645"/>
                  </a:lnTo>
                  <a:lnTo>
                    <a:pt x="4084059" y="3355571"/>
                  </a:lnTo>
                  <a:lnTo>
                    <a:pt x="4059942" y="3393972"/>
                  </a:lnTo>
                  <a:lnTo>
                    <a:pt x="4035063" y="3431836"/>
                  </a:lnTo>
                  <a:lnTo>
                    <a:pt x="4009432" y="3469153"/>
                  </a:lnTo>
                  <a:lnTo>
                    <a:pt x="3983060" y="3505912"/>
                  </a:lnTo>
                  <a:lnTo>
                    <a:pt x="3955959" y="3542103"/>
                  </a:lnTo>
                  <a:lnTo>
                    <a:pt x="3928139" y="3577714"/>
                  </a:lnTo>
                  <a:lnTo>
                    <a:pt x="3899610" y="3612736"/>
                  </a:lnTo>
                  <a:lnTo>
                    <a:pt x="3870383" y="3647156"/>
                  </a:lnTo>
                  <a:lnTo>
                    <a:pt x="3840470" y="3680965"/>
                  </a:lnTo>
                  <a:lnTo>
                    <a:pt x="3809880" y="3714152"/>
                  </a:lnTo>
                  <a:lnTo>
                    <a:pt x="3778625" y="3746705"/>
                  </a:lnTo>
                  <a:lnTo>
                    <a:pt x="3746715" y="3778615"/>
                  </a:lnTo>
                  <a:lnTo>
                    <a:pt x="3714162" y="3809870"/>
                  </a:lnTo>
                  <a:lnTo>
                    <a:pt x="3680976" y="3840459"/>
                  </a:lnTo>
                  <a:lnTo>
                    <a:pt x="3647167" y="3870373"/>
                  </a:lnTo>
                  <a:lnTo>
                    <a:pt x="3612746" y="3899599"/>
                  </a:lnTo>
                  <a:lnTo>
                    <a:pt x="3577725" y="3928128"/>
                  </a:lnTo>
                  <a:lnTo>
                    <a:pt x="3542113" y="3955949"/>
                  </a:lnTo>
                  <a:lnTo>
                    <a:pt x="3505923" y="3983050"/>
                  </a:lnTo>
                  <a:lnTo>
                    <a:pt x="3469163" y="4009421"/>
                  </a:lnTo>
                  <a:lnTo>
                    <a:pt x="3431846" y="4035052"/>
                  </a:lnTo>
                  <a:lnTo>
                    <a:pt x="3393982" y="4059931"/>
                  </a:lnTo>
                  <a:lnTo>
                    <a:pt x="3355582" y="4084049"/>
                  </a:lnTo>
                  <a:lnTo>
                    <a:pt x="3316656" y="4107393"/>
                  </a:lnTo>
                  <a:lnTo>
                    <a:pt x="3277215" y="4129953"/>
                  </a:lnTo>
                  <a:lnTo>
                    <a:pt x="3237270" y="4151719"/>
                  </a:lnTo>
                  <a:lnTo>
                    <a:pt x="3196832" y="4172680"/>
                  </a:lnTo>
                  <a:lnTo>
                    <a:pt x="3155912" y="4192825"/>
                  </a:lnTo>
                  <a:lnTo>
                    <a:pt x="3114520" y="4212143"/>
                  </a:lnTo>
                  <a:lnTo>
                    <a:pt x="3072666" y="4230624"/>
                  </a:lnTo>
                  <a:lnTo>
                    <a:pt x="3030363" y="4248256"/>
                  </a:lnTo>
                  <a:lnTo>
                    <a:pt x="2987620" y="4265029"/>
                  </a:lnTo>
                  <a:lnTo>
                    <a:pt x="2944448" y="4280933"/>
                  </a:lnTo>
                  <a:lnTo>
                    <a:pt x="2900859" y="4295956"/>
                  </a:lnTo>
                  <a:lnTo>
                    <a:pt x="2856862" y="4310088"/>
                  </a:lnTo>
                  <a:lnTo>
                    <a:pt x="2812469" y="4323318"/>
                  </a:lnTo>
                  <a:lnTo>
                    <a:pt x="2767690" y="4335635"/>
                  </a:lnTo>
                  <a:lnTo>
                    <a:pt x="2722536" y="4347028"/>
                  </a:lnTo>
                  <a:lnTo>
                    <a:pt x="2677018" y="4357487"/>
                  </a:lnTo>
                  <a:lnTo>
                    <a:pt x="2631146" y="4367002"/>
                  </a:lnTo>
                  <a:lnTo>
                    <a:pt x="2584932" y="4375560"/>
                  </a:lnTo>
                  <a:lnTo>
                    <a:pt x="2538386" y="4383152"/>
                  </a:lnTo>
                  <a:lnTo>
                    <a:pt x="2491518" y="4389766"/>
                  </a:lnTo>
                  <a:lnTo>
                    <a:pt x="2444341" y="4395392"/>
                  </a:lnTo>
                  <a:lnTo>
                    <a:pt x="2396864" y="4400020"/>
                  </a:lnTo>
                  <a:lnTo>
                    <a:pt x="2349097" y="4403638"/>
                  </a:lnTo>
                  <a:lnTo>
                    <a:pt x="2301053" y="4406235"/>
                  </a:lnTo>
                  <a:lnTo>
                    <a:pt x="2252741" y="4407801"/>
                  </a:lnTo>
                  <a:lnTo>
                    <a:pt x="2204173" y="4408326"/>
                  </a:lnTo>
                  <a:lnTo>
                    <a:pt x="2155605" y="4407801"/>
                  </a:lnTo>
                  <a:lnTo>
                    <a:pt x="2107293" y="4406235"/>
                  </a:lnTo>
                  <a:lnTo>
                    <a:pt x="2059248" y="4403638"/>
                  </a:lnTo>
                  <a:lnTo>
                    <a:pt x="2011481" y="4400020"/>
                  </a:lnTo>
                  <a:lnTo>
                    <a:pt x="1964004" y="4395392"/>
                  </a:lnTo>
                  <a:lnTo>
                    <a:pt x="1916826" y="4389766"/>
                  </a:lnTo>
                  <a:lnTo>
                    <a:pt x="1869958" y="4383152"/>
                  </a:lnTo>
                  <a:lnTo>
                    <a:pt x="1823412" y="4375560"/>
                  </a:lnTo>
                  <a:lnTo>
                    <a:pt x="1777197" y="4367002"/>
                  </a:lnTo>
                  <a:lnTo>
                    <a:pt x="1731325" y="4357487"/>
                  </a:lnTo>
                  <a:lnTo>
                    <a:pt x="1685807" y="4347028"/>
                  </a:lnTo>
                  <a:lnTo>
                    <a:pt x="1640653" y="4335635"/>
                  </a:lnTo>
                  <a:lnTo>
                    <a:pt x="1595873" y="4323318"/>
                  </a:lnTo>
                  <a:lnTo>
                    <a:pt x="1551480" y="4310088"/>
                  </a:lnTo>
                  <a:lnTo>
                    <a:pt x="1507483" y="4295956"/>
                  </a:lnTo>
                  <a:lnTo>
                    <a:pt x="1463893" y="4280933"/>
                  </a:lnTo>
                  <a:lnTo>
                    <a:pt x="1420721" y="4265029"/>
                  </a:lnTo>
                  <a:lnTo>
                    <a:pt x="1377978" y="4248256"/>
                  </a:lnTo>
                  <a:lnTo>
                    <a:pt x="1335674" y="4230624"/>
                  </a:lnTo>
                  <a:lnTo>
                    <a:pt x="1293820" y="4212143"/>
                  </a:lnTo>
                  <a:lnTo>
                    <a:pt x="1252428" y="4192825"/>
                  </a:lnTo>
                  <a:lnTo>
                    <a:pt x="1211507" y="4172680"/>
                  </a:lnTo>
                  <a:lnTo>
                    <a:pt x="1171069" y="4151719"/>
                  </a:lnTo>
                  <a:lnTo>
                    <a:pt x="1131124" y="4129953"/>
                  </a:lnTo>
                  <a:lnTo>
                    <a:pt x="1091683" y="4107393"/>
                  </a:lnTo>
                  <a:lnTo>
                    <a:pt x="1052757" y="4084049"/>
                  </a:lnTo>
                  <a:lnTo>
                    <a:pt x="1014356" y="4059931"/>
                  </a:lnTo>
                  <a:lnTo>
                    <a:pt x="976492" y="4035052"/>
                  </a:lnTo>
                  <a:lnTo>
                    <a:pt x="939175" y="4009421"/>
                  </a:lnTo>
                  <a:lnTo>
                    <a:pt x="902415" y="3983050"/>
                  </a:lnTo>
                  <a:lnTo>
                    <a:pt x="866225" y="3955949"/>
                  </a:lnTo>
                  <a:lnTo>
                    <a:pt x="830613" y="3928128"/>
                  </a:lnTo>
                  <a:lnTo>
                    <a:pt x="795592" y="3899599"/>
                  </a:lnTo>
                  <a:lnTo>
                    <a:pt x="761171" y="3870373"/>
                  </a:lnTo>
                  <a:lnTo>
                    <a:pt x="727362" y="3840459"/>
                  </a:lnTo>
                  <a:lnTo>
                    <a:pt x="694175" y="3809870"/>
                  </a:lnTo>
                  <a:lnTo>
                    <a:pt x="661622" y="3778615"/>
                  </a:lnTo>
                  <a:lnTo>
                    <a:pt x="629712" y="3746705"/>
                  </a:lnTo>
                  <a:lnTo>
                    <a:pt x="598457" y="3714152"/>
                  </a:lnTo>
                  <a:lnTo>
                    <a:pt x="567867" y="3680965"/>
                  </a:lnTo>
                  <a:lnTo>
                    <a:pt x="537954" y="3647156"/>
                  </a:lnTo>
                  <a:lnTo>
                    <a:pt x="508727" y="3612736"/>
                  </a:lnTo>
                  <a:lnTo>
                    <a:pt x="480198" y="3577714"/>
                  </a:lnTo>
                  <a:lnTo>
                    <a:pt x="452378" y="3542103"/>
                  </a:lnTo>
                  <a:lnTo>
                    <a:pt x="425276" y="3505912"/>
                  </a:lnTo>
                  <a:lnTo>
                    <a:pt x="398905" y="3469153"/>
                  </a:lnTo>
                  <a:lnTo>
                    <a:pt x="373274" y="3431836"/>
                  </a:lnTo>
                  <a:lnTo>
                    <a:pt x="348395" y="3393972"/>
                  </a:lnTo>
                  <a:lnTo>
                    <a:pt x="324277" y="3355571"/>
                  </a:lnTo>
                  <a:lnTo>
                    <a:pt x="300933" y="3316645"/>
                  </a:lnTo>
                  <a:lnTo>
                    <a:pt x="278373" y="3277205"/>
                  </a:lnTo>
                  <a:lnTo>
                    <a:pt x="256607" y="3237260"/>
                  </a:lnTo>
                  <a:lnTo>
                    <a:pt x="235646" y="3196822"/>
                  </a:lnTo>
                  <a:lnTo>
                    <a:pt x="215501" y="3155901"/>
                  </a:lnTo>
                  <a:lnTo>
                    <a:pt x="196183" y="3114509"/>
                  </a:lnTo>
                  <a:lnTo>
                    <a:pt x="177702" y="3072656"/>
                  </a:lnTo>
                  <a:lnTo>
                    <a:pt x="160070" y="3030353"/>
                  </a:lnTo>
                  <a:lnTo>
                    <a:pt x="143296" y="2987610"/>
                  </a:lnTo>
                  <a:lnTo>
                    <a:pt x="127393" y="2944438"/>
                  </a:lnTo>
                  <a:lnTo>
                    <a:pt x="112369" y="2900848"/>
                  </a:lnTo>
                  <a:lnTo>
                    <a:pt x="98238" y="2856851"/>
                  </a:lnTo>
                  <a:lnTo>
                    <a:pt x="85008" y="2812458"/>
                  </a:lnTo>
                  <a:lnTo>
                    <a:pt x="72691" y="2767679"/>
                  </a:lnTo>
                  <a:lnTo>
                    <a:pt x="61297" y="2722525"/>
                  </a:lnTo>
                  <a:lnTo>
                    <a:pt x="50838" y="2677007"/>
                  </a:lnTo>
                  <a:lnTo>
                    <a:pt x="41324" y="2631136"/>
                  </a:lnTo>
                  <a:lnTo>
                    <a:pt x="32766" y="2584921"/>
                  </a:lnTo>
                  <a:lnTo>
                    <a:pt x="25174" y="2538375"/>
                  </a:lnTo>
                  <a:lnTo>
                    <a:pt x="18560" y="2491508"/>
                  </a:lnTo>
                  <a:lnTo>
                    <a:pt x="12933" y="2444330"/>
                  </a:lnTo>
                  <a:lnTo>
                    <a:pt x="8306" y="2396853"/>
                  </a:lnTo>
                  <a:lnTo>
                    <a:pt x="4688" y="2349087"/>
                  </a:lnTo>
                  <a:lnTo>
                    <a:pt x="2090" y="2301043"/>
                  </a:lnTo>
                  <a:lnTo>
                    <a:pt x="524" y="2252731"/>
                  </a:lnTo>
                  <a:lnTo>
                    <a:pt x="0" y="2204163"/>
                  </a:lnTo>
                  <a:lnTo>
                    <a:pt x="524" y="2155595"/>
                  </a:lnTo>
                  <a:lnTo>
                    <a:pt x="2090" y="2107283"/>
                  </a:lnTo>
                  <a:lnTo>
                    <a:pt x="4688" y="2059239"/>
                  </a:lnTo>
                  <a:lnTo>
                    <a:pt x="8306" y="2011472"/>
                  </a:lnTo>
                  <a:lnTo>
                    <a:pt x="12933" y="1963995"/>
                  </a:lnTo>
                  <a:lnTo>
                    <a:pt x="18560" y="1916818"/>
                  </a:lnTo>
                  <a:lnTo>
                    <a:pt x="25174" y="1869950"/>
                  </a:lnTo>
                  <a:lnTo>
                    <a:pt x="32766" y="1823404"/>
                  </a:lnTo>
                  <a:lnTo>
                    <a:pt x="41324" y="1777190"/>
                  </a:lnTo>
                  <a:lnTo>
                    <a:pt x="50838" y="1731318"/>
                  </a:lnTo>
                  <a:lnTo>
                    <a:pt x="61297" y="1685800"/>
                  </a:lnTo>
                  <a:lnTo>
                    <a:pt x="72691" y="1640646"/>
                  </a:lnTo>
                  <a:lnTo>
                    <a:pt x="85008" y="1595867"/>
                  </a:lnTo>
                  <a:lnTo>
                    <a:pt x="98238" y="1551474"/>
                  </a:lnTo>
                  <a:lnTo>
                    <a:pt x="112369" y="1507477"/>
                  </a:lnTo>
                  <a:lnTo>
                    <a:pt x="127393" y="1463888"/>
                  </a:lnTo>
                  <a:lnTo>
                    <a:pt x="143296" y="1420716"/>
                  </a:lnTo>
                  <a:lnTo>
                    <a:pt x="160070" y="1377973"/>
                  </a:lnTo>
                  <a:lnTo>
                    <a:pt x="177702" y="1335670"/>
                  </a:lnTo>
                  <a:lnTo>
                    <a:pt x="196183" y="1293816"/>
                  </a:lnTo>
                  <a:lnTo>
                    <a:pt x="215501" y="1252424"/>
                  </a:lnTo>
                  <a:lnTo>
                    <a:pt x="235646" y="1211504"/>
                  </a:lnTo>
                  <a:lnTo>
                    <a:pt x="256607" y="1171066"/>
                  </a:lnTo>
                  <a:lnTo>
                    <a:pt x="278373" y="1131121"/>
                  </a:lnTo>
                  <a:lnTo>
                    <a:pt x="300933" y="1091680"/>
                  </a:lnTo>
                  <a:lnTo>
                    <a:pt x="324277" y="1052754"/>
                  </a:lnTo>
                  <a:lnTo>
                    <a:pt x="348395" y="1014354"/>
                  </a:lnTo>
                  <a:lnTo>
                    <a:pt x="373274" y="976490"/>
                  </a:lnTo>
                  <a:lnTo>
                    <a:pt x="398905" y="939173"/>
                  </a:lnTo>
                  <a:lnTo>
                    <a:pt x="425276" y="902413"/>
                  </a:lnTo>
                  <a:lnTo>
                    <a:pt x="452378" y="866223"/>
                  </a:lnTo>
                  <a:lnTo>
                    <a:pt x="480198" y="830611"/>
                  </a:lnTo>
                  <a:lnTo>
                    <a:pt x="508727" y="795590"/>
                  </a:lnTo>
                  <a:lnTo>
                    <a:pt x="537954" y="761169"/>
                  </a:lnTo>
                  <a:lnTo>
                    <a:pt x="567867" y="727360"/>
                  </a:lnTo>
                  <a:lnTo>
                    <a:pt x="598457" y="694174"/>
                  </a:lnTo>
                  <a:lnTo>
                    <a:pt x="629712" y="661620"/>
                  </a:lnTo>
                  <a:lnTo>
                    <a:pt x="661622" y="629711"/>
                  </a:lnTo>
                  <a:lnTo>
                    <a:pt x="694175" y="598456"/>
                  </a:lnTo>
                  <a:lnTo>
                    <a:pt x="727362" y="567866"/>
                  </a:lnTo>
                  <a:lnTo>
                    <a:pt x="761171" y="537953"/>
                  </a:lnTo>
                  <a:lnTo>
                    <a:pt x="795592" y="508726"/>
                  </a:lnTo>
                  <a:lnTo>
                    <a:pt x="830613" y="480197"/>
                  </a:lnTo>
                  <a:lnTo>
                    <a:pt x="866225" y="452377"/>
                  </a:lnTo>
                  <a:lnTo>
                    <a:pt x="902415" y="425276"/>
                  </a:lnTo>
                  <a:lnTo>
                    <a:pt x="939175" y="398904"/>
                  </a:lnTo>
                  <a:lnTo>
                    <a:pt x="976492" y="373273"/>
                  </a:lnTo>
                  <a:lnTo>
                    <a:pt x="1014356" y="348394"/>
                  </a:lnTo>
                  <a:lnTo>
                    <a:pt x="1052757" y="324277"/>
                  </a:lnTo>
                  <a:lnTo>
                    <a:pt x="1091683" y="300933"/>
                  </a:lnTo>
                  <a:lnTo>
                    <a:pt x="1131124" y="278372"/>
                  </a:lnTo>
                  <a:lnTo>
                    <a:pt x="1171069" y="256606"/>
                  </a:lnTo>
                  <a:lnTo>
                    <a:pt x="1211507" y="235645"/>
                  </a:lnTo>
                  <a:lnTo>
                    <a:pt x="1252428" y="215501"/>
                  </a:lnTo>
                  <a:lnTo>
                    <a:pt x="1293820" y="196182"/>
                  </a:lnTo>
                  <a:lnTo>
                    <a:pt x="1335674" y="177702"/>
                  </a:lnTo>
                  <a:lnTo>
                    <a:pt x="1377978" y="160069"/>
                  </a:lnTo>
                  <a:lnTo>
                    <a:pt x="1420721" y="143296"/>
                  </a:lnTo>
                  <a:lnTo>
                    <a:pt x="1463893" y="127392"/>
                  </a:lnTo>
                  <a:lnTo>
                    <a:pt x="1507483" y="112369"/>
                  </a:lnTo>
                  <a:lnTo>
                    <a:pt x="1551480" y="98238"/>
                  </a:lnTo>
                  <a:lnTo>
                    <a:pt x="1595873" y="85008"/>
                  </a:lnTo>
                  <a:lnTo>
                    <a:pt x="1640653" y="72691"/>
                  </a:lnTo>
                  <a:lnTo>
                    <a:pt x="1685807" y="61297"/>
                  </a:lnTo>
                  <a:lnTo>
                    <a:pt x="1731325" y="50838"/>
                  </a:lnTo>
                  <a:lnTo>
                    <a:pt x="1777197" y="41324"/>
                  </a:lnTo>
                  <a:lnTo>
                    <a:pt x="1823412" y="32766"/>
                  </a:lnTo>
                  <a:lnTo>
                    <a:pt x="1869958" y="25174"/>
                  </a:lnTo>
                  <a:lnTo>
                    <a:pt x="1916826" y="18560"/>
                  </a:lnTo>
                  <a:lnTo>
                    <a:pt x="1964004" y="12933"/>
                  </a:lnTo>
                  <a:lnTo>
                    <a:pt x="2011481" y="8306"/>
                  </a:lnTo>
                  <a:lnTo>
                    <a:pt x="2059248" y="4688"/>
                  </a:lnTo>
                  <a:lnTo>
                    <a:pt x="2107293" y="2090"/>
                  </a:lnTo>
                  <a:lnTo>
                    <a:pt x="2155605" y="524"/>
                  </a:lnTo>
                  <a:lnTo>
                    <a:pt x="2204173" y="0"/>
                  </a:lnTo>
                </a:path>
              </a:pathLst>
            </a:custGeom>
            <a:ln w="88900">
              <a:solidFill>
                <a:srgbClr val="F8F8F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B61E"/>
                </a:solidFill>
              </a:endParaRPr>
            </a:p>
          </p:txBody>
        </p:sp>
      </p:grpSp>
      <p:sp>
        <p:nvSpPr>
          <p:cNvPr id="17" name="Espaço Reservado para Imagem 15"/>
          <p:cNvSpPr>
            <a:spLocks noGrp="1"/>
          </p:cNvSpPr>
          <p:nvPr>
            <p:ph type="pic" sz="quarter" idx="10"/>
          </p:nvPr>
        </p:nvSpPr>
        <p:spPr>
          <a:xfrm>
            <a:off x="11987154" y="2997278"/>
            <a:ext cx="5380096" cy="5400597"/>
          </a:xfrm>
          <a:prstGeom prst="ellipse">
            <a:avLst/>
          </a:prstGeom>
          <a:solidFill>
            <a:srgbClr val="F1F1F1"/>
          </a:solidFill>
        </p:spPr>
        <p:txBody>
          <a:bodyPr/>
          <a:lstStyle>
            <a:lvl1pPr algn="ctr">
              <a:defRPr sz="32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Inserir </a:t>
            </a:r>
            <a:r>
              <a:rPr lang="es-CO" dirty="0" err="1"/>
              <a:t>Imagem</a:t>
            </a:r>
            <a:endParaRPr lang="pt-BR" dirty="0"/>
          </a:p>
        </p:txBody>
      </p:sp>
      <p:sp>
        <p:nvSpPr>
          <p:cNvPr id="24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1847137" y="7199009"/>
            <a:ext cx="8875713" cy="507831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</a:t>
            </a:r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3" hasCustomPrompt="1"/>
          </p:nvPr>
        </p:nvSpPr>
        <p:spPr>
          <a:xfrm>
            <a:off x="1876099" y="3673475"/>
            <a:ext cx="8099751" cy="2954655"/>
          </a:xfrm>
          <a:prstGeom prst="rect">
            <a:avLst/>
          </a:prstGeom>
        </p:spPr>
        <p:txBody>
          <a:bodyPr/>
          <a:lstStyle>
            <a:lvl1pPr>
              <a:defRPr sz="9600" b="1" baseline="0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Adicionar Título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g object 16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B6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Espaço Reservado para Imagem 15"/>
          <p:cNvSpPr>
            <a:spLocks noGrp="1"/>
          </p:cNvSpPr>
          <p:nvPr>
            <p:ph type="pic" sz="quarter" idx="10"/>
          </p:nvPr>
        </p:nvSpPr>
        <p:spPr>
          <a:xfrm>
            <a:off x="11987154" y="2997278"/>
            <a:ext cx="5380096" cy="5400597"/>
          </a:xfrm>
          <a:prstGeom prst="ellipse">
            <a:avLst/>
          </a:prstGeom>
          <a:solidFill>
            <a:srgbClr val="F1F1F1"/>
          </a:solidFill>
        </p:spPr>
        <p:txBody>
          <a:bodyPr/>
          <a:lstStyle>
            <a:lvl1pPr algn="ctr">
              <a:defRPr sz="3200" b="1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Inserir </a:t>
            </a:r>
            <a:r>
              <a:rPr lang="es-CO" dirty="0" err="1"/>
              <a:t>Imagem</a:t>
            </a:r>
            <a:endParaRPr lang="pt-BR" dirty="0"/>
          </a:p>
        </p:txBody>
      </p:sp>
      <p:sp>
        <p:nvSpPr>
          <p:cNvPr id="24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1847137" y="7199009"/>
            <a:ext cx="8875713" cy="507831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1F1F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Complemento de texto em uma ou mais linhas</a:t>
            </a:r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3" hasCustomPrompt="1"/>
          </p:nvPr>
        </p:nvSpPr>
        <p:spPr>
          <a:xfrm>
            <a:off x="1876099" y="3673475"/>
            <a:ext cx="8099751" cy="2954655"/>
          </a:xfrm>
          <a:prstGeom prst="rect">
            <a:avLst/>
          </a:prstGeom>
        </p:spPr>
        <p:txBody>
          <a:bodyPr/>
          <a:lstStyle>
            <a:lvl1pPr>
              <a:defRPr sz="9600" b="1" baseline="0">
                <a:solidFill>
                  <a:srgbClr val="171A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Adicionar Título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B61E"/>
              </a:clrFrom>
              <a:clrTo>
                <a:srgbClr val="FFB6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11595" r="26991" b="50674"/>
          <a:stretch/>
        </p:blipFill>
        <p:spPr>
          <a:xfrm>
            <a:off x="1915160" y="587282"/>
            <a:ext cx="1682750" cy="1745074"/>
          </a:xfrm>
          <a:prstGeom prst="rect">
            <a:avLst/>
          </a:prstGeom>
        </p:spPr>
      </p:pic>
      <p:grpSp>
        <p:nvGrpSpPr>
          <p:cNvPr id="23" name="object 13"/>
          <p:cNvGrpSpPr/>
          <p:nvPr userDrawn="1"/>
        </p:nvGrpSpPr>
        <p:grpSpPr>
          <a:xfrm>
            <a:off x="11542562" y="2554719"/>
            <a:ext cx="6434288" cy="6300356"/>
            <a:chOff x="2295452" y="3806444"/>
            <a:chExt cx="4502529" cy="4408805"/>
          </a:xfrm>
        </p:grpSpPr>
        <p:sp>
          <p:nvSpPr>
            <p:cNvPr id="25" name="object 15"/>
            <p:cNvSpPr/>
            <p:nvPr/>
          </p:nvSpPr>
          <p:spPr>
            <a:xfrm>
              <a:off x="6483656" y="54729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</a:pathLst>
            </a:custGeom>
            <a:solidFill>
              <a:srgbClr val="171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6"/>
            <p:cNvSpPr/>
            <p:nvPr/>
          </p:nvSpPr>
          <p:spPr>
            <a:xfrm>
              <a:off x="2295452" y="3806444"/>
              <a:ext cx="4408812" cy="4408805"/>
            </a:xfrm>
            <a:custGeom>
              <a:avLst/>
              <a:gdLst/>
              <a:ahLst/>
              <a:cxnLst/>
              <a:rect l="l" t="t" r="r" b="b"/>
              <a:pathLst>
                <a:path w="4408805" h="4408805">
                  <a:moveTo>
                    <a:pt x="4408336" y="2204163"/>
                  </a:moveTo>
                  <a:lnTo>
                    <a:pt x="4407812" y="2252731"/>
                  </a:lnTo>
                  <a:lnTo>
                    <a:pt x="4406246" y="2301043"/>
                  </a:lnTo>
                  <a:lnTo>
                    <a:pt x="4403648" y="2349087"/>
                  </a:lnTo>
                  <a:lnTo>
                    <a:pt x="4400030" y="2396853"/>
                  </a:lnTo>
                  <a:lnTo>
                    <a:pt x="4395403" y="2444330"/>
                  </a:lnTo>
                  <a:lnTo>
                    <a:pt x="4389776" y="2491508"/>
                  </a:lnTo>
                  <a:lnTo>
                    <a:pt x="4383162" y="2538375"/>
                  </a:lnTo>
                  <a:lnTo>
                    <a:pt x="4375570" y="2584921"/>
                  </a:lnTo>
                  <a:lnTo>
                    <a:pt x="4367012" y="2631136"/>
                  </a:lnTo>
                  <a:lnTo>
                    <a:pt x="4357498" y="2677007"/>
                  </a:lnTo>
                  <a:lnTo>
                    <a:pt x="4347039" y="2722525"/>
                  </a:lnTo>
                  <a:lnTo>
                    <a:pt x="4335645" y="2767679"/>
                  </a:lnTo>
                  <a:lnTo>
                    <a:pt x="4323328" y="2812458"/>
                  </a:lnTo>
                  <a:lnTo>
                    <a:pt x="4310098" y="2856851"/>
                  </a:lnTo>
                  <a:lnTo>
                    <a:pt x="4295967" y="2900848"/>
                  </a:lnTo>
                  <a:lnTo>
                    <a:pt x="4280944" y="2944438"/>
                  </a:lnTo>
                  <a:lnTo>
                    <a:pt x="4265040" y="2987610"/>
                  </a:lnTo>
                  <a:lnTo>
                    <a:pt x="4248267" y="3030353"/>
                  </a:lnTo>
                  <a:lnTo>
                    <a:pt x="4230634" y="3072656"/>
                  </a:lnTo>
                  <a:lnTo>
                    <a:pt x="4212154" y="3114509"/>
                  </a:lnTo>
                  <a:lnTo>
                    <a:pt x="4192835" y="3155901"/>
                  </a:lnTo>
                  <a:lnTo>
                    <a:pt x="4172691" y="3196822"/>
                  </a:lnTo>
                  <a:lnTo>
                    <a:pt x="4151730" y="3237260"/>
                  </a:lnTo>
                  <a:lnTo>
                    <a:pt x="4129964" y="3277205"/>
                  </a:lnTo>
                  <a:lnTo>
                    <a:pt x="4107403" y="3316645"/>
                  </a:lnTo>
                  <a:lnTo>
                    <a:pt x="4084059" y="3355571"/>
                  </a:lnTo>
                  <a:lnTo>
                    <a:pt x="4059942" y="3393972"/>
                  </a:lnTo>
                  <a:lnTo>
                    <a:pt x="4035063" y="3431836"/>
                  </a:lnTo>
                  <a:lnTo>
                    <a:pt x="4009432" y="3469153"/>
                  </a:lnTo>
                  <a:lnTo>
                    <a:pt x="3983060" y="3505912"/>
                  </a:lnTo>
                  <a:lnTo>
                    <a:pt x="3955959" y="3542103"/>
                  </a:lnTo>
                  <a:lnTo>
                    <a:pt x="3928139" y="3577714"/>
                  </a:lnTo>
                  <a:lnTo>
                    <a:pt x="3899610" y="3612736"/>
                  </a:lnTo>
                  <a:lnTo>
                    <a:pt x="3870383" y="3647156"/>
                  </a:lnTo>
                  <a:lnTo>
                    <a:pt x="3840470" y="3680965"/>
                  </a:lnTo>
                  <a:lnTo>
                    <a:pt x="3809880" y="3714152"/>
                  </a:lnTo>
                  <a:lnTo>
                    <a:pt x="3778625" y="3746705"/>
                  </a:lnTo>
                  <a:lnTo>
                    <a:pt x="3746715" y="3778615"/>
                  </a:lnTo>
                  <a:lnTo>
                    <a:pt x="3714162" y="3809870"/>
                  </a:lnTo>
                  <a:lnTo>
                    <a:pt x="3680976" y="3840459"/>
                  </a:lnTo>
                  <a:lnTo>
                    <a:pt x="3647167" y="3870373"/>
                  </a:lnTo>
                  <a:lnTo>
                    <a:pt x="3612746" y="3899599"/>
                  </a:lnTo>
                  <a:lnTo>
                    <a:pt x="3577725" y="3928128"/>
                  </a:lnTo>
                  <a:lnTo>
                    <a:pt x="3542113" y="3955949"/>
                  </a:lnTo>
                  <a:lnTo>
                    <a:pt x="3505923" y="3983050"/>
                  </a:lnTo>
                  <a:lnTo>
                    <a:pt x="3469163" y="4009421"/>
                  </a:lnTo>
                  <a:lnTo>
                    <a:pt x="3431846" y="4035052"/>
                  </a:lnTo>
                  <a:lnTo>
                    <a:pt x="3393982" y="4059931"/>
                  </a:lnTo>
                  <a:lnTo>
                    <a:pt x="3355582" y="4084049"/>
                  </a:lnTo>
                  <a:lnTo>
                    <a:pt x="3316656" y="4107393"/>
                  </a:lnTo>
                  <a:lnTo>
                    <a:pt x="3277215" y="4129953"/>
                  </a:lnTo>
                  <a:lnTo>
                    <a:pt x="3237270" y="4151719"/>
                  </a:lnTo>
                  <a:lnTo>
                    <a:pt x="3196832" y="4172680"/>
                  </a:lnTo>
                  <a:lnTo>
                    <a:pt x="3155912" y="4192825"/>
                  </a:lnTo>
                  <a:lnTo>
                    <a:pt x="3114520" y="4212143"/>
                  </a:lnTo>
                  <a:lnTo>
                    <a:pt x="3072666" y="4230624"/>
                  </a:lnTo>
                  <a:lnTo>
                    <a:pt x="3030363" y="4248256"/>
                  </a:lnTo>
                  <a:lnTo>
                    <a:pt x="2987620" y="4265029"/>
                  </a:lnTo>
                  <a:lnTo>
                    <a:pt x="2944448" y="4280933"/>
                  </a:lnTo>
                  <a:lnTo>
                    <a:pt x="2900859" y="4295956"/>
                  </a:lnTo>
                  <a:lnTo>
                    <a:pt x="2856862" y="4310088"/>
                  </a:lnTo>
                  <a:lnTo>
                    <a:pt x="2812469" y="4323318"/>
                  </a:lnTo>
                  <a:lnTo>
                    <a:pt x="2767690" y="4335635"/>
                  </a:lnTo>
                  <a:lnTo>
                    <a:pt x="2722536" y="4347028"/>
                  </a:lnTo>
                  <a:lnTo>
                    <a:pt x="2677018" y="4357487"/>
                  </a:lnTo>
                  <a:lnTo>
                    <a:pt x="2631146" y="4367002"/>
                  </a:lnTo>
                  <a:lnTo>
                    <a:pt x="2584932" y="4375560"/>
                  </a:lnTo>
                  <a:lnTo>
                    <a:pt x="2538386" y="4383152"/>
                  </a:lnTo>
                  <a:lnTo>
                    <a:pt x="2491518" y="4389766"/>
                  </a:lnTo>
                  <a:lnTo>
                    <a:pt x="2444341" y="4395392"/>
                  </a:lnTo>
                  <a:lnTo>
                    <a:pt x="2396864" y="4400020"/>
                  </a:lnTo>
                  <a:lnTo>
                    <a:pt x="2349097" y="4403638"/>
                  </a:lnTo>
                  <a:lnTo>
                    <a:pt x="2301053" y="4406235"/>
                  </a:lnTo>
                  <a:lnTo>
                    <a:pt x="2252741" y="4407801"/>
                  </a:lnTo>
                  <a:lnTo>
                    <a:pt x="2204173" y="4408326"/>
                  </a:lnTo>
                  <a:lnTo>
                    <a:pt x="2155605" y="4407801"/>
                  </a:lnTo>
                  <a:lnTo>
                    <a:pt x="2107293" y="4406235"/>
                  </a:lnTo>
                  <a:lnTo>
                    <a:pt x="2059248" y="4403638"/>
                  </a:lnTo>
                  <a:lnTo>
                    <a:pt x="2011481" y="4400020"/>
                  </a:lnTo>
                  <a:lnTo>
                    <a:pt x="1964004" y="4395392"/>
                  </a:lnTo>
                  <a:lnTo>
                    <a:pt x="1916826" y="4389766"/>
                  </a:lnTo>
                  <a:lnTo>
                    <a:pt x="1869958" y="4383152"/>
                  </a:lnTo>
                  <a:lnTo>
                    <a:pt x="1823412" y="4375560"/>
                  </a:lnTo>
                  <a:lnTo>
                    <a:pt x="1777197" y="4367002"/>
                  </a:lnTo>
                  <a:lnTo>
                    <a:pt x="1731325" y="4357487"/>
                  </a:lnTo>
                  <a:lnTo>
                    <a:pt x="1685807" y="4347028"/>
                  </a:lnTo>
                  <a:lnTo>
                    <a:pt x="1640653" y="4335635"/>
                  </a:lnTo>
                  <a:lnTo>
                    <a:pt x="1595873" y="4323318"/>
                  </a:lnTo>
                  <a:lnTo>
                    <a:pt x="1551480" y="4310088"/>
                  </a:lnTo>
                  <a:lnTo>
                    <a:pt x="1507483" y="4295956"/>
                  </a:lnTo>
                  <a:lnTo>
                    <a:pt x="1463893" y="4280933"/>
                  </a:lnTo>
                  <a:lnTo>
                    <a:pt x="1420721" y="4265029"/>
                  </a:lnTo>
                  <a:lnTo>
                    <a:pt x="1377978" y="4248256"/>
                  </a:lnTo>
                  <a:lnTo>
                    <a:pt x="1335674" y="4230624"/>
                  </a:lnTo>
                  <a:lnTo>
                    <a:pt x="1293820" y="4212143"/>
                  </a:lnTo>
                  <a:lnTo>
                    <a:pt x="1252428" y="4192825"/>
                  </a:lnTo>
                  <a:lnTo>
                    <a:pt x="1211507" y="4172680"/>
                  </a:lnTo>
                  <a:lnTo>
                    <a:pt x="1171069" y="4151719"/>
                  </a:lnTo>
                  <a:lnTo>
                    <a:pt x="1131124" y="4129953"/>
                  </a:lnTo>
                  <a:lnTo>
                    <a:pt x="1091683" y="4107393"/>
                  </a:lnTo>
                  <a:lnTo>
                    <a:pt x="1052757" y="4084049"/>
                  </a:lnTo>
                  <a:lnTo>
                    <a:pt x="1014356" y="4059931"/>
                  </a:lnTo>
                  <a:lnTo>
                    <a:pt x="976492" y="4035052"/>
                  </a:lnTo>
                  <a:lnTo>
                    <a:pt x="939175" y="4009421"/>
                  </a:lnTo>
                  <a:lnTo>
                    <a:pt x="902415" y="3983050"/>
                  </a:lnTo>
                  <a:lnTo>
                    <a:pt x="866225" y="3955949"/>
                  </a:lnTo>
                  <a:lnTo>
                    <a:pt x="830613" y="3928128"/>
                  </a:lnTo>
                  <a:lnTo>
                    <a:pt x="795592" y="3899599"/>
                  </a:lnTo>
                  <a:lnTo>
                    <a:pt x="761171" y="3870373"/>
                  </a:lnTo>
                  <a:lnTo>
                    <a:pt x="727362" y="3840459"/>
                  </a:lnTo>
                  <a:lnTo>
                    <a:pt x="694175" y="3809870"/>
                  </a:lnTo>
                  <a:lnTo>
                    <a:pt x="661622" y="3778615"/>
                  </a:lnTo>
                  <a:lnTo>
                    <a:pt x="629712" y="3746705"/>
                  </a:lnTo>
                  <a:lnTo>
                    <a:pt x="598457" y="3714152"/>
                  </a:lnTo>
                  <a:lnTo>
                    <a:pt x="567867" y="3680965"/>
                  </a:lnTo>
                  <a:lnTo>
                    <a:pt x="537954" y="3647156"/>
                  </a:lnTo>
                  <a:lnTo>
                    <a:pt x="508727" y="3612736"/>
                  </a:lnTo>
                  <a:lnTo>
                    <a:pt x="480198" y="3577714"/>
                  </a:lnTo>
                  <a:lnTo>
                    <a:pt x="452378" y="3542103"/>
                  </a:lnTo>
                  <a:lnTo>
                    <a:pt x="425276" y="3505912"/>
                  </a:lnTo>
                  <a:lnTo>
                    <a:pt x="398905" y="3469153"/>
                  </a:lnTo>
                  <a:lnTo>
                    <a:pt x="373274" y="3431836"/>
                  </a:lnTo>
                  <a:lnTo>
                    <a:pt x="348395" y="3393972"/>
                  </a:lnTo>
                  <a:lnTo>
                    <a:pt x="324277" y="3355571"/>
                  </a:lnTo>
                  <a:lnTo>
                    <a:pt x="300933" y="3316645"/>
                  </a:lnTo>
                  <a:lnTo>
                    <a:pt x="278373" y="3277205"/>
                  </a:lnTo>
                  <a:lnTo>
                    <a:pt x="256607" y="3237260"/>
                  </a:lnTo>
                  <a:lnTo>
                    <a:pt x="235646" y="3196822"/>
                  </a:lnTo>
                  <a:lnTo>
                    <a:pt x="215501" y="3155901"/>
                  </a:lnTo>
                  <a:lnTo>
                    <a:pt x="196183" y="3114509"/>
                  </a:lnTo>
                  <a:lnTo>
                    <a:pt x="177702" y="3072656"/>
                  </a:lnTo>
                  <a:lnTo>
                    <a:pt x="160070" y="3030353"/>
                  </a:lnTo>
                  <a:lnTo>
                    <a:pt x="143296" y="2987610"/>
                  </a:lnTo>
                  <a:lnTo>
                    <a:pt x="127393" y="2944438"/>
                  </a:lnTo>
                  <a:lnTo>
                    <a:pt x="112369" y="2900848"/>
                  </a:lnTo>
                  <a:lnTo>
                    <a:pt x="98238" y="2856851"/>
                  </a:lnTo>
                  <a:lnTo>
                    <a:pt x="85008" y="2812458"/>
                  </a:lnTo>
                  <a:lnTo>
                    <a:pt x="72691" y="2767679"/>
                  </a:lnTo>
                  <a:lnTo>
                    <a:pt x="61297" y="2722525"/>
                  </a:lnTo>
                  <a:lnTo>
                    <a:pt x="50838" y="2677007"/>
                  </a:lnTo>
                  <a:lnTo>
                    <a:pt x="41324" y="2631136"/>
                  </a:lnTo>
                  <a:lnTo>
                    <a:pt x="32766" y="2584921"/>
                  </a:lnTo>
                  <a:lnTo>
                    <a:pt x="25174" y="2538375"/>
                  </a:lnTo>
                  <a:lnTo>
                    <a:pt x="18560" y="2491508"/>
                  </a:lnTo>
                  <a:lnTo>
                    <a:pt x="12933" y="2444330"/>
                  </a:lnTo>
                  <a:lnTo>
                    <a:pt x="8306" y="2396853"/>
                  </a:lnTo>
                  <a:lnTo>
                    <a:pt x="4688" y="2349087"/>
                  </a:lnTo>
                  <a:lnTo>
                    <a:pt x="2090" y="2301043"/>
                  </a:lnTo>
                  <a:lnTo>
                    <a:pt x="524" y="2252731"/>
                  </a:lnTo>
                  <a:lnTo>
                    <a:pt x="0" y="2204163"/>
                  </a:lnTo>
                  <a:lnTo>
                    <a:pt x="524" y="2155595"/>
                  </a:lnTo>
                  <a:lnTo>
                    <a:pt x="2090" y="2107283"/>
                  </a:lnTo>
                  <a:lnTo>
                    <a:pt x="4688" y="2059239"/>
                  </a:lnTo>
                  <a:lnTo>
                    <a:pt x="8306" y="2011472"/>
                  </a:lnTo>
                  <a:lnTo>
                    <a:pt x="12933" y="1963995"/>
                  </a:lnTo>
                  <a:lnTo>
                    <a:pt x="18560" y="1916818"/>
                  </a:lnTo>
                  <a:lnTo>
                    <a:pt x="25174" y="1869950"/>
                  </a:lnTo>
                  <a:lnTo>
                    <a:pt x="32766" y="1823404"/>
                  </a:lnTo>
                  <a:lnTo>
                    <a:pt x="41324" y="1777190"/>
                  </a:lnTo>
                  <a:lnTo>
                    <a:pt x="50838" y="1731318"/>
                  </a:lnTo>
                  <a:lnTo>
                    <a:pt x="61297" y="1685800"/>
                  </a:lnTo>
                  <a:lnTo>
                    <a:pt x="72691" y="1640646"/>
                  </a:lnTo>
                  <a:lnTo>
                    <a:pt x="85008" y="1595867"/>
                  </a:lnTo>
                  <a:lnTo>
                    <a:pt x="98238" y="1551474"/>
                  </a:lnTo>
                  <a:lnTo>
                    <a:pt x="112369" y="1507477"/>
                  </a:lnTo>
                  <a:lnTo>
                    <a:pt x="127393" y="1463888"/>
                  </a:lnTo>
                  <a:lnTo>
                    <a:pt x="143296" y="1420716"/>
                  </a:lnTo>
                  <a:lnTo>
                    <a:pt x="160070" y="1377973"/>
                  </a:lnTo>
                  <a:lnTo>
                    <a:pt x="177702" y="1335670"/>
                  </a:lnTo>
                  <a:lnTo>
                    <a:pt x="196183" y="1293816"/>
                  </a:lnTo>
                  <a:lnTo>
                    <a:pt x="215501" y="1252424"/>
                  </a:lnTo>
                  <a:lnTo>
                    <a:pt x="235646" y="1211504"/>
                  </a:lnTo>
                  <a:lnTo>
                    <a:pt x="256607" y="1171066"/>
                  </a:lnTo>
                  <a:lnTo>
                    <a:pt x="278373" y="1131121"/>
                  </a:lnTo>
                  <a:lnTo>
                    <a:pt x="300933" y="1091680"/>
                  </a:lnTo>
                  <a:lnTo>
                    <a:pt x="324277" y="1052754"/>
                  </a:lnTo>
                  <a:lnTo>
                    <a:pt x="348395" y="1014354"/>
                  </a:lnTo>
                  <a:lnTo>
                    <a:pt x="373274" y="976490"/>
                  </a:lnTo>
                  <a:lnTo>
                    <a:pt x="398905" y="939173"/>
                  </a:lnTo>
                  <a:lnTo>
                    <a:pt x="425276" y="902413"/>
                  </a:lnTo>
                  <a:lnTo>
                    <a:pt x="452378" y="866223"/>
                  </a:lnTo>
                  <a:lnTo>
                    <a:pt x="480198" y="830611"/>
                  </a:lnTo>
                  <a:lnTo>
                    <a:pt x="508727" y="795590"/>
                  </a:lnTo>
                  <a:lnTo>
                    <a:pt x="537954" y="761169"/>
                  </a:lnTo>
                  <a:lnTo>
                    <a:pt x="567867" y="727360"/>
                  </a:lnTo>
                  <a:lnTo>
                    <a:pt x="598457" y="694174"/>
                  </a:lnTo>
                  <a:lnTo>
                    <a:pt x="629712" y="661620"/>
                  </a:lnTo>
                  <a:lnTo>
                    <a:pt x="661622" y="629711"/>
                  </a:lnTo>
                  <a:lnTo>
                    <a:pt x="694175" y="598456"/>
                  </a:lnTo>
                  <a:lnTo>
                    <a:pt x="727362" y="567866"/>
                  </a:lnTo>
                  <a:lnTo>
                    <a:pt x="761171" y="537953"/>
                  </a:lnTo>
                  <a:lnTo>
                    <a:pt x="795592" y="508726"/>
                  </a:lnTo>
                  <a:lnTo>
                    <a:pt x="830613" y="480197"/>
                  </a:lnTo>
                  <a:lnTo>
                    <a:pt x="866225" y="452377"/>
                  </a:lnTo>
                  <a:lnTo>
                    <a:pt x="902415" y="425276"/>
                  </a:lnTo>
                  <a:lnTo>
                    <a:pt x="939175" y="398904"/>
                  </a:lnTo>
                  <a:lnTo>
                    <a:pt x="976492" y="373273"/>
                  </a:lnTo>
                  <a:lnTo>
                    <a:pt x="1014356" y="348394"/>
                  </a:lnTo>
                  <a:lnTo>
                    <a:pt x="1052757" y="324277"/>
                  </a:lnTo>
                  <a:lnTo>
                    <a:pt x="1091683" y="300933"/>
                  </a:lnTo>
                  <a:lnTo>
                    <a:pt x="1131124" y="278372"/>
                  </a:lnTo>
                  <a:lnTo>
                    <a:pt x="1171069" y="256606"/>
                  </a:lnTo>
                  <a:lnTo>
                    <a:pt x="1211507" y="235645"/>
                  </a:lnTo>
                  <a:lnTo>
                    <a:pt x="1252428" y="215501"/>
                  </a:lnTo>
                  <a:lnTo>
                    <a:pt x="1293820" y="196182"/>
                  </a:lnTo>
                  <a:lnTo>
                    <a:pt x="1335674" y="177702"/>
                  </a:lnTo>
                  <a:lnTo>
                    <a:pt x="1377978" y="160069"/>
                  </a:lnTo>
                  <a:lnTo>
                    <a:pt x="1420721" y="143296"/>
                  </a:lnTo>
                  <a:lnTo>
                    <a:pt x="1463893" y="127392"/>
                  </a:lnTo>
                  <a:lnTo>
                    <a:pt x="1507483" y="112369"/>
                  </a:lnTo>
                  <a:lnTo>
                    <a:pt x="1551480" y="98238"/>
                  </a:lnTo>
                  <a:lnTo>
                    <a:pt x="1595873" y="85008"/>
                  </a:lnTo>
                  <a:lnTo>
                    <a:pt x="1640653" y="72691"/>
                  </a:lnTo>
                  <a:lnTo>
                    <a:pt x="1685807" y="61297"/>
                  </a:lnTo>
                  <a:lnTo>
                    <a:pt x="1731325" y="50838"/>
                  </a:lnTo>
                  <a:lnTo>
                    <a:pt x="1777197" y="41324"/>
                  </a:lnTo>
                  <a:lnTo>
                    <a:pt x="1823412" y="32766"/>
                  </a:lnTo>
                  <a:lnTo>
                    <a:pt x="1869958" y="25174"/>
                  </a:lnTo>
                  <a:lnTo>
                    <a:pt x="1916826" y="18560"/>
                  </a:lnTo>
                  <a:lnTo>
                    <a:pt x="1964004" y="12933"/>
                  </a:lnTo>
                  <a:lnTo>
                    <a:pt x="2011481" y="8306"/>
                  </a:lnTo>
                  <a:lnTo>
                    <a:pt x="2059248" y="4688"/>
                  </a:lnTo>
                  <a:lnTo>
                    <a:pt x="2107293" y="2090"/>
                  </a:lnTo>
                  <a:lnTo>
                    <a:pt x="2155605" y="524"/>
                  </a:lnTo>
                  <a:lnTo>
                    <a:pt x="2204173" y="0"/>
                  </a:lnTo>
                </a:path>
              </a:pathLst>
            </a:custGeom>
            <a:ln w="88900">
              <a:solidFill>
                <a:srgbClr val="F8F8F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B6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2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20104100" cy="11309351"/>
          </a:xfrm>
          <a:prstGeom prst="rect">
            <a:avLst/>
          </a:prstGeom>
          <a:solidFill>
            <a:srgbClr val="171A88"/>
          </a:solidFill>
        </p:spPr>
        <p:txBody>
          <a:bodyPr/>
          <a:lstStyle>
            <a:lvl1pPr>
              <a:defRPr sz="3600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225" y="4497999"/>
            <a:ext cx="7362825" cy="46482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3901" r="20936" b="13303"/>
          <a:stretch/>
        </p:blipFill>
        <p:spPr>
          <a:xfrm>
            <a:off x="17824450" y="473075"/>
            <a:ext cx="1981200" cy="1905000"/>
          </a:xfrm>
          <a:prstGeom prst="rect">
            <a:avLst/>
          </a:prstGeom>
        </p:spPr>
      </p:pic>
      <p:sp>
        <p:nvSpPr>
          <p:cNvPr id="14" name="Espaço Reservado para Texto 27"/>
          <p:cNvSpPr>
            <a:spLocks noGrp="1"/>
          </p:cNvSpPr>
          <p:nvPr>
            <p:ph type="body" sz="quarter" idx="13" hasCustomPrompt="1"/>
          </p:nvPr>
        </p:nvSpPr>
        <p:spPr>
          <a:xfrm>
            <a:off x="1365250" y="6877050"/>
            <a:ext cx="8099751" cy="2954655"/>
          </a:xfrm>
          <a:prstGeom prst="rect">
            <a:avLst/>
          </a:prstGeom>
        </p:spPr>
        <p:txBody>
          <a:bodyPr/>
          <a:lstStyle>
            <a:lvl1pPr>
              <a:defRPr sz="9600" b="1" baseline="0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300" b="1">
                <a:solidFill>
                  <a:srgbClr val="FFB61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Adicionar Título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804332C-CB1E-D502-0209-A8CB8CF54E4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411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6" r:id="rId3"/>
    <p:sldLayoutId id="2147483670" r:id="rId4"/>
    <p:sldLayoutId id="2147483667" r:id="rId5"/>
    <p:sldLayoutId id="2147483669" r:id="rId6"/>
    <p:sldLayoutId id="2147483662" r:id="rId7"/>
    <p:sldLayoutId id="2147483671" r:id="rId8"/>
    <p:sldLayoutId id="2147483663" r:id="rId9"/>
    <p:sldLayoutId id="2147483675" r:id="rId10"/>
    <p:sldLayoutId id="2147483712" r:id="rId11"/>
    <p:sldLayoutId id="2147483714" r:id="rId12"/>
    <p:sldLayoutId id="2147483715" r:id="rId13"/>
    <p:sldLayoutId id="2147483717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0B13DA-B933-0C2B-E1CE-74F06E65826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411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330436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73" r:id="rId3"/>
    <p:sldLayoutId id="2147483674" r:id="rId4"/>
    <p:sldLayoutId id="2147483713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CBE7439-BF67-9BE8-2117-7E19E2809C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411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3551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07E461-0F2E-A595-A1D5-FA48049B90E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411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14793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A4FE3B-15A3-1343-02A7-87AE1EE4094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411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207406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7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2.png"/><Relationship Id="rId4" Type="http://schemas.openxmlformats.org/officeDocument/2006/relationships/image" Target="../media/image7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NzllOTY5NjUtZWRlOC00ZmM4LThiMzMtYzJjNmZjNTE4OTQ2%40thread.v2/0?context=%7b%22Tid%22%3a%220fc00f23-6854-40c5-b717-e2e87840daf1%22%2c%22Oid%22%3a%2249ce7a14-cb7d-4315-bd50-fc48892881d8%22%7d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6470650" y="625475"/>
            <a:ext cx="9639300" cy="92333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sz="10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INICIAREMOS </a:t>
            </a:r>
          </a:p>
          <a:p>
            <a:pPr marL="0" indent="0" algn="ctr">
              <a:buNone/>
            </a:pPr>
            <a:r>
              <a:rPr lang="pt-BR" sz="10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</a:p>
          <a:p>
            <a:pPr marL="0" indent="0" algn="ctr">
              <a:buNone/>
            </a:pPr>
            <a:r>
              <a:rPr lang="pt-BR" sz="10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ALGUNS MINUTOS</a:t>
            </a:r>
          </a:p>
          <a:p>
            <a:pPr marL="0" indent="0">
              <a:buNone/>
            </a:pPr>
            <a:endParaRPr lang="pt-BR" sz="10000" b="1" dirty="0">
              <a:solidFill>
                <a:srgbClr val="0E138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pt-BR" sz="6000" b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Felippe Rodrigues</a:t>
            </a:r>
          </a:p>
          <a:p>
            <a:pPr marL="0" indent="0">
              <a:buNone/>
            </a:pPr>
            <a:endParaRPr lang="pt-BR" sz="6000" b="1" dirty="0">
              <a:solidFill>
                <a:srgbClr val="0E138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FontTx/>
              <a:buChar char="-"/>
            </a:pPr>
            <a:r>
              <a:rPr lang="pt-BR" sz="4000" b="1" i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Consultor de Relacionamentos -</a:t>
            </a:r>
          </a:p>
          <a:p>
            <a:pPr marL="0" indent="0" algn="ctr">
              <a:buNone/>
            </a:pPr>
            <a:r>
              <a:rPr lang="pt-BR" sz="3600" b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(31)99983-1246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50" y="8778875"/>
            <a:ext cx="5334000" cy="29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732141"/>
            <a:ext cx="990600" cy="9906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117850" y="732141"/>
            <a:ext cx="13461621" cy="15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pt-BR" sz="4800" b="1" dirty="0">
                <a:solidFill>
                  <a:schemeClr val="bg1"/>
                </a:solidFill>
                <a:latin typeface="Calibri" panose="020F0502020204030204"/>
              </a:rPr>
              <a:t>Carências</a:t>
            </a:r>
          </a:p>
          <a:p>
            <a:pPr defTabSz="1507846"/>
            <a:endParaRPr lang="pt-BR" sz="4617" b="1" u="sng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12850" y="2147006"/>
            <a:ext cx="1513205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Prazo de carência, conforme estabelecido pela ANS: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  Casos de urgência (acidentes pessoais ou complicações no processo gestacional) e emergência (risco imediato à vida ou lesões irreparáveis) </a:t>
            </a:r>
            <a:r>
              <a:rPr lang="pt-B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- 24 horas</a:t>
            </a: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  Consultas Medicas – </a:t>
            </a:r>
            <a:r>
              <a:rPr lang="pt-B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dias</a:t>
            </a: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  Partos a termo, excluídos os partos prematuros e decorrentes de complicações no processo gestacional - </a:t>
            </a:r>
            <a:r>
              <a:rPr lang="pt-B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 dias</a:t>
            </a: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  Demais situações - </a:t>
            </a:r>
            <a:r>
              <a:rPr lang="pt-B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dias</a:t>
            </a: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LcParenR" startAt="5"/>
            </a:pP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casos de DLP – </a:t>
            </a:r>
            <a:r>
              <a:rPr lang="pt-B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meses</a:t>
            </a: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LcParenR" startAt="5"/>
            </a:pPr>
            <a:endParaRPr lang="pt-BR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E13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Servidores recém-empossados e seus dependentes, se houver, contam com a isenção total de carências , incluindo CPT para DLP, desde que a inscrição ocorra no prazo de 30 dias  da data da sua posse. </a:t>
            </a:r>
            <a:endParaRPr lang="pt-BR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Portabilidade RN 438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Aplica-se a normativa da ANS para os beneficiários com cobertura assistência com pelo menos 2 anos, ou que tenha realizado a última portabilidade há 1 ano, observando a compatibilidade dos planos – origem x destino.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3"/>
          <p:cNvGrpSpPr/>
          <p:nvPr/>
        </p:nvGrpSpPr>
        <p:grpSpPr>
          <a:xfrm>
            <a:off x="11499850" y="3501782"/>
            <a:ext cx="3589467" cy="3485895"/>
            <a:chOff x="2258180" y="3762716"/>
            <a:chExt cx="4539801" cy="4408805"/>
          </a:xfrm>
        </p:grpSpPr>
        <p:sp>
          <p:nvSpPr>
            <p:cNvPr id="6" name="object 15"/>
            <p:cNvSpPr/>
            <p:nvPr/>
          </p:nvSpPr>
          <p:spPr>
            <a:xfrm>
              <a:off x="6483656" y="54729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</a:pathLst>
            </a:custGeom>
            <a:solidFill>
              <a:srgbClr val="FFB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6"/>
            <p:cNvSpPr/>
            <p:nvPr/>
          </p:nvSpPr>
          <p:spPr>
            <a:xfrm>
              <a:off x="2258180" y="3762716"/>
              <a:ext cx="4408811" cy="4408805"/>
            </a:xfrm>
            <a:custGeom>
              <a:avLst/>
              <a:gdLst/>
              <a:ahLst/>
              <a:cxnLst/>
              <a:rect l="l" t="t" r="r" b="b"/>
              <a:pathLst>
                <a:path w="4408805" h="4408805">
                  <a:moveTo>
                    <a:pt x="4408336" y="2204163"/>
                  </a:moveTo>
                  <a:lnTo>
                    <a:pt x="4407812" y="2252731"/>
                  </a:lnTo>
                  <a:lnTo>
                    <a:pt x="4406246" y="2301043"/>
                  </a:lnTo>
                  <a:lnTo>
                    <a:pt x="4403648" y="2349087"/>
                  </a:lnTo>
                  <a:lnTo>
                    <a:pt x="4400030" y="2396853"/>
                  </a:lnTo>
                  <a:lnTo>
                    <a:pt x="4395403" y="2444330"/>
                  </a:lnTo>
                  <a:lnTo>
                    <a:pt x="4389776" y="2491508"/>
                  </a:lnTo>
                  <a:lnTo>
                    <a:pt x="4383162" y="2538375"/>
                  </a:lnTo>
                  <a:lnTo>
                    <a:pt x="4375570" y="2584921"/>
                  </a:lnTo>
                  <a:lnTo>
                    <a:pt x="4367012" y="2631136"/>
                  </a:lnTo>
                  <a:lnTo>
                    <a:pt x="4357498" y="2677007"/>
                  </a:lnTo>
                  <a:lnTo>
                    <a:pt x="4347039" y="2722525"/>
                  </a:lnTo>
                  <a:lnTo>
                    <a:pt x="4335645" y="2767679"/>
                  </a:lnTo>
                  <a:lnTo>
                    <a:pt x="4323328" y="2812458"/>
                  </a:lnTo>
                  <a:lnTo>
                    <a:pt x="4310098" y="2856851"/>
                  </a:lnTo>
                  <a:lnTo>
                    <a:pt x="4295967" y="2900848"/>
                  </a:lnTo>
                  <a:lnTo>
                    <a:pt x="4280944" y="2944438"/>
                  </a:lnTo>
                  <a:lnTo>
                    <a:pt x="4265040" y="2987610"/>
                  </a:lnTo>
                  <a:lnTo>
                    <a:pt x="4248267" y="3030353"/>
                  </a:lnTo>
                  <a:lnTo>
                    <a:pt x="4230634" y="3072656"/>
                  </a:lnTo>
                  <a:lnTo>
                    <a:pt x="4212154" y="3114509"/>
                  </a:lnTo>
                  <a:lnTo>
                    <a:pt x="4192835" y="3155901"/>
                  </a:lnTo>
                  <a:lnTo>
                    <a:pt x="4172691" y="3196822"/>
                  </a:lnTo>
                  <a:lnTo>
                    <a:pt x="4151730" y="3237260"/>
                  </a:lnTo>
                  <a:lnTo>
                    <a:pt x="4129964" y="3277205"/>
                  </a:lnTo>
                  <a:lnTo>
                    <a:pt x="4107403" y="3316645"/>
                  </a:lnTo>
                  <a:lnTo>
                    <a:pt x="4084059" y="3355571"/>
                  </a:lnTo>
                  <a:lnTo>
                    <a:pt x="4059942" y="3393972"/>
                  </a:lnTo>
                  <a:lnTo>
                    <a:pt x="4035063" y="3431836"/>
                  </a:lnTo>
                  <a:lnTo>
                    <a:pt x="4009432" y="3469153"/>
                  </a:lnTo>
                  <a:lnTo>
                    <a:pt x="3983060" y="3505912"/>
                  </a:lnTo>
                  <a:lnTo>
                    <a:pt x="3955959" y="3542103"/>
                  </a:lnTo>
                  <a:lnTo>
                    <a:pt x="3928139" y="3577714"/>
                  </a:lnTo>
                  <a:lnTo>
                    <a:pt x="3899610" y="3612736"/>
                  </a:lnTo>
                  <a:lnTo>
                    <a:pt x="3870383" y="3647156"/>
                  </a:lnTo>
                  <a:lnTo>
                    <a:pt x="3840470" y="3680965"/>
                  </a:lnTo>
                  <a:lnTo>
                    <a:pt x="3809880" y="3714152"/>
                  </a:lnTo>
                  <a:lnTo>
                    <a:pt x="3778625" y="3746705"/>
                  </a:lnTo>
                  <a:lnTo>
                    <a:pt x="3746715" y="3778615"/>
                  </a:lnTo>
                  <a:lnTo>
                    <a:pt x="3714162" y="3809870"/>
                  </a:lnTo>
                  <a:lnTo>
                    <a:pt x="3680976" y="3840459"/>
                  </a:lnTo>
                  <a:lnTo>
                    <a:pt x="3647167" y="3870373"/>
                  </a:lnTo>
                  <a:lnTo>
                    <a:pt x="3612746" y="3899599"/>
                  </a:lnTo>
                  <a:lnTo>
                    <a:pt x="3577725" y="3928128"/>
                  </a:lnTo>
                  <a:lnTo>
                    <a:pt x="3542113" y="3955949"/>
                  </a:lnTo>
                  <a:lnTo>
                    <a:pt x="3505923" y="3983050"/>
                  </a:lnTo>
                  <a:lnTo>
                    <a:pt x="3469163" y="4009421"/>
                  </a:lnTo>
                  <a:lnTo>
                    <a:pt x="3431846" y="4035052"/>
                  </a:lnTo>
                  <a:lnTo>
                    <a:pt x="3393982" y="4059931"/>
                  </a:lnTo>
                  <a:lnTo>
                    <a:pt x="3355582" y="4084049"/>
                  </a:lnTo>
                  <a:lnTo>
                    <a:pt x="3316656" y="4107393"/>
                  </a:lnTo>
                  <a:lnTo>
                    <a:pt x="3277215" y="4129953"/>
                  </a:lnTo>
                  <a:lnTo>
                    <a:pt x="3237270" y="4151719"/>
                  </a:lnTo>
                  <a:lnTo>
                    <a:pt x="3196832" y="4172680"/>
                  </a:lnTo>
                  <a:lnTo>
                    <a:pt x="3155912" y="4192825"/>
                  </a:lnTo>
                  <a:lnTo>
                    <a:pt x="3114520" y="4212143"/>
                  </a:lnTo>
                  <a:lnTo>
                    <a:pt x="3072666" y="4230624"/>
                  </a:lnTo>
                  <a:lnTo>
                    <a:pt x="3030363" y="4248256"/>
                  </a:lnTo>
                  <a:lnTo>
                    <a:pt x="2987620" y="4265029"/>
                  </a:lnTo>
                  <a:lnTo>
                    <a:pt x="2944448" y="4280933"/>
                  </a:lnTo>
                  <a:lnTo>
                    <a:pt x="2900859" y="4295956"/>
                  </a:lnTo>
                  <a:lnTo>
                    <a:pt x="2856862" y="4310088"/>
                  </a:lnTo>
                  <a:lnTo>
                    <a:pt x="2812469" y="4323318"/>
                  </a:lnTo>
                  <a:lnTo>
                    <a:pt x="2767690" y="4335635"/>
                  </a:lnTo>
                  <a:lnTo>
                    <a:pt x="2722536" y="4347028"/>
                  </a:lnTo>
                  <a:lnTo>
                    <a:pt x="2677018" y="4357487"/>
                  </a:lnTo>
                  <a:lnTo>
                    <a:pt x="2631146" y="4367002"/>
                  </a:lnTo>
                  <a:lnTo>
                    <a:pt x="2584932" y="4375560"/>
                  </a:lnTo>
                  <a:lnTo>
                    <a:pt x="2538386" y="4383152"/>
                  </a:lnTo>
                  <a:lnTo>
                    <a:pt x="2491518" y="4389766"/>
                  </a:lnTo>
                  <a:lnTo>
                    <a:pt x="2444341" y="4395392"/>
                  </a:lnTo>
                  <a:lnTo>
                    <a:pt x="2396864" y="4400020"/>
                  </a:lnTo>
                  <a:lnTo>
                    <a:pt x="2349097" y="4403638"/>
                  </a:lnTo>
                  <a:lnTo>
                    <a:pt x="2301053" y="4406235"/>
                  </a:lnTo>
                  <a:lnTo>
                    <a:pt x="2252741" y="4407801"/>
                  </a:lnTo>
                  <a:lnTo>
                    <a:pt x="2204173" y="4408326"/>
                  </a:lnTo>
                  <a:lnTo>
                    <a:pt x="2155605" y="4407801"/>
                  </a:lnTo>
                  <a:lnTo>
                    <a:pt x="2107293" y="4406235"/>
                  </a:lnTo>
                  <a:lnTo>
                    <a:pt x="2059248" y="4403638"/>
                  </a:lnTo>
                  <a:lnTo>
                    <a:pt x="2011481" y="4400020"/>
                  </a:lnTo>
                  <a:lnTo>
                    <a:pt x="1964004" y="4395392"/>
                  </a:lnTo>
                  <a:lnTo>
                    <a:pt x="1916826" y="4389766"/>
                  </a:lnTo>
                  <a:lnTo>
                    <a:pt x="1869958" y="4383152"/>
                  </a:lnTo>
                  <a:lnTo>
                    <a:pt x="1823412" y="4375560"/>
                  </a:lnTo>
                  <a:lnTo>
                    <a:pt x="1777197" y="4367002"/>
                  </a:lnTo>
                  <a:lnTo>
                    <a:pt x="1731325" y="4357487"/>
                  </a:lnTo>
                  <a:lnTo>
                    <a:pt x="1685807" y="4347028"/>
                  </a:lnTo>
                  <a:lnTo>
                    <a:pt x="1640653" y="4335635"/>
                  </a:lnTo>
                  <a:lnTo>
                    <a:pt x="1595873" y="4323318"/>
                  </a:lnTo>
                  <a:lnTo>
                    <a:pt x="1551480" y="4310088"/>
                  </a:lnTo>
                  <a:lnTo>
                    <a:pt x="1507483" y="4295956"/>
                  </a:lnTo>
                  <a:lnTo>
                    <a:pt x="1463893" y="4280933"/>
                  </a:lnTo>
                  <a:lnTo>
                    <a:pt x="1420721" y="4265029"/>
                  </a:lnTo>
                  <a:lnTo>
                    <a:pt x="1377978" y="4248256"/>
                  </a:lnTo>
                  <a:lnTo>
                    <a:pt x="1335674" y="4230624"/>
                  </a:lnTo>
                  <a:lnTo>
                    <a:pt x="1293820" y="4212143"/>
                  </a:lnTo>
                  <a:lnTo>
                    <a:pt x="1252428" y="4192825"/>
                  </a:lnTo>
                  <a:lnTo>
                    <a:pt x="1211507" y="4172680"/>
                  </a:lnTo>
                  <a:lnTo>
                    <a:pt x="1171069" y="4151719"/>
                  </a:lnTo>
                  <a:lnTo>
                    <a:pt x="1131124" y="4129953"/>
                  </a:lnTo>
                  <a:lnTo>
                    <a:pt x="1091683" y="4107393"/>
                  </a:lnTo>
                  <a:lnTo>
                    <a:pt x="1052757" y="4084049"/>
                  </a:lnTo>
                  <a:lnTo>
                    <a:pt x="1014356" y="4059931"/>
                  </a:lnTo>
                  <a:lnTo>
                    <a:pt x="976492" y="4035052"/>
                  </a:lnTo>
                  <a:lnTo>
                    <a:pt x="939175" y="4009421"/>
                  </a:lnTo>
                  <a:lnTo>
                    <a:pt x="902415" y="3983050"/>
                  </a:lnTo>
                  <a:lnTo>
                    <a:pt x="866225" y="3955949"/>
                  </a:lnTo>
                  <a:lnTo>
                    <a:pt x="830613" y="3928128"/>
                  </a:lnTo>
                  <a:lnTo>
                    <a:pt x="795592" y="3899599"/>
                  </a:lnTo>
                  <a:lnTo>
                    <a:pt x="761171" y="3870373"/>
                  </a:lnTo>
                  <a:lnTo>
                    <a:pt x="727362" y="3840459"/>
                  </a:lnTo>
                  <a:lnTo>
                    <a:pt x="694175" y="3809870"/>
                  </a:lnTo>
                  <a:lnTo>
                    <a:pt x="661622" y="3778615"/>
                  </a:lnTo>
                  <a:lnTo>
                    <a:pt x="629712" y="3746705"/>
                  </a:lnTo>
                  <a:lnTo>
                    <a:pt x="598457" y="3714152"/>
                  </a:lnTo>
                  <a:lnTo>
                    <a:pt x="567867" y="3680965"/>
                  </a:lnTo>
                  <a:lnTo>
                    <a:pt x="537954" y="3647156"/>
                  </a:lnTo>
                  <a:lnTo>
                    <a:pt x="508727" y="3612736"/>
                  </a:lnTo>
                  <a:lnTo>
                    <a:pt x="480198" y="3577714"/>
                  </a:lnTo>
                  <a:lnTo>
                    <a:pt x="452378" y="3542103"/>
                  </a:lnTo>
                  <a:lnTo>
                    <a:pt x="425276" y="3505912"/>
                  </a:lnTo>
                  <a:lnTo>
                    <a:pt x="398905" y="3469153"/>
                  </a:lnTo>
                  <a:lnTo>
                    <a:pt x="373274" y="3431836"/>
                  </a:lnTo>
                  <a:lnTo>
                    <a:pt x="348395" y="3393972"/>
                  </a:lnTo>
                  <a:lnTo>
                    <a:pt x="324277" y="3355571"/>
                  </a:lnTo>
                  <a:lnTo>
                    <a:pt x="300933" y="3316645"/>
                  </a:lnTo>
                  <a:lnTo>
                    <a:pt x="278373" y="3277205"/>
                  </a:lnTo>
                  <a:lnTo>
                    <a:pt x="256607" y="3237260"/>
                  </a:lnTo>
                  <a:lnTo>
                    <a:pt x="235646" y="3196822"/>
                  </a:lnTo>
                  <a:lnTo>
                    <a:pt x="215501" y="3155901"/>
                  </a:lnTo>
                  <a:lnTo>
                    <a:pt x="196183" y="3114509"/>
                  </a:lnTo>
                  <a:lnTo>
                    <a:pt x="177702" y="3072656"/>
                  </a:lnTo>
                  <a:lnTo>
                    <a:pt x="160070" y="3030353"/>
                  </a:lnTo>
                  <a:lnTo>
                    <a:pt x="143296" y="2987610"/>
                  </a:lnTo>
                  <a:lnTo>
                    <a:pt x="127393" y="2944438"/>
                  </a:lnTo>
                  <a:lnTo>
                    <a:pt x="112369" y="2900848"/>
                  </a:lnTo>
                  <a:lnTo>
                    <a:pt x="98238" y="2856851"/>
                  </a:lnTo>
                  <a:lnTo>
                    <a:pt x="85008" y="2812458"/>
                  </a:lnTo>
                  <a:lnTo>
                    <a:pt x="72691" y="2767679"/>
                  </a:lnTo>
                  <a:lnTo>
                    <a:pt x="61297" y="2722525"/>
                  </a:lnTo>
                  <a:lnTo>
                    <a:pt x="50838" y="2677007"/>
                  </a:lnTo>
                  <a:lnTo>
                    <a:pt x="41324" y="2631136"/>
                  </a:lnTo>
                  <a:lnTo>
                    <a:pt x="32766" y="2584921"/>
                  </a:lnTo>
                  <a:lnTo>
                    <a:pt x="25174" y="2538375"/>
                  </a:lnTo>
                  <a:lnTo>
                    <a:pt x="18560" y="2491508"/>
                  </a:lnTo>
                  <a:lnTo>
                    <a:pt x="12933" y="2444330"/>
                  </a:lnTo>
                  <a:lnTo>
                    <a:pt x="8306" y="2396853"/>
                  </a:lnTo>
                  <a:lnTo>
                    <a:pt x="4688" y="2349087"/>
                  </a:lnTo>
                  <a:lnTo>
                    <a:pt x="2090" y="2301043"/>
                  </a:lnTo>
                  <a:lnTo>
                    <a:pt x="524" y="2252731"/>
                  </a:lnTo>
                  <a:lnTo>
                    <a:pt x="0" y="2204163"/>
                  </a:lnTo>
                  <a:lnTo>
                    <a:pt x="524" y="2155595"/>
                  </a:lnTo>
                  <a:lnTo>
                    <a:pt x="2090" y="2107283"/>
                  </a:lnTo>
                  <a:lnTo>
                    <a:pt x="4688" y="2059239"/>
                  </a:lnTo>
                  <a:lnTo>
                    <a:pt x="8306" y="2011472"/>
                  </a:lnTo>
                  <a:lnTo>
                    <a:pt x="12933" y="1963995"/>
                  </a:lnTo>
                  <a:lnTo>
                    <a:pt x="18560" y="1916818"/>
                  </a:lnTo>
                  <a:lnTo>
                    <a:pt x="25174" y="1869950"/>
                  </a:lnTo>
                  <a:lnTo>
                    <a:pt x="32766" y="1823404"/>
                  </a:lnTo>
                  <a:lnTo>
                    <a:pt x="41324" y="1777190"/>
                  </a:lnTo>
                  <a:lnTo>
                    <a:pt x="50838" y="1731318"/>
                  </a:lnTo>
                  <a:lnTo>
                    <a:pt x="61297" y="1685800"/>
                  </a:lnTo>
                  <a:lnTo>
                    <a:pt x="72691" y="1640646"/>
                  </a:lnTo>
                  <a:lnTo>
                    <a:pt x="85008" y="1595867"/>
                  </a:lnTo>
                  <a:lnTo>
                    <a:pt x="98238" y="1551474"/>
                  </a:lnTo>
                  <a:lnTo>
                    <a:pt x="112369" y="1507477"/>
                  </a:lnTo>
                  <a:lnTo>
                    <a:pt x="127393" y="1463888"/>
                  </a:lnTo>
                  <a:lnTo>
                    <a:pt x="143296" y="1420716"/>
                  </a:lnTo>
                  <a:lnTo>
                    <a:pt x="160070" y="1377973"/>
                  </a:lnTo>
                  <a:lnTo>
                    <a:pt x="177702" y="1335670"/>
                  </a:lnTo>
                  <a:lnTo>
                    <a:pt x="196183" y="1293816"/>
                  </a:lnTo>
                  <a:lnTo>
                    <a:pt x="215501" y="1252424"/>
                  </a:lnTo>
                  <a:lnTo>
                    <a:pt x="235646" y="1211504"/>
                  </a:lnTo>
                  <a:lnTo>
                    <a:pt x="256607" y="1171066"/>
                  </a:lnTo>
                  <a:lnTo>
                    <a:pt x="278373" y="1131121"/>
                  </a:lnTo>
                  <a:lnTo>
                    <a:pt x="300933" y="1091680"/>
                  </a:lnTo>
                  <a:lnTo>
                    <a:pt x="324277" y="1052754"/>
                  </a:lnTo>
                  <a:lnTo>
                    <a:pt x="348395" y="1014354"/>
                  </a:lnTo>
                  <a:lnTo>
                    <a:pt x="373274" y="976490"/>
                  </a:lnTo>
                  <a:lnTo>
                    <a:pt x="398905" y="939173"/>
                  </a:lnTo>
                  <a:lnTo>
                    <a:pt x="425276" y="902413"/>
                  </a:lnTo>
                  <a:lnTo>
                    <a:pt x="452378" y="866223"/>
                  </a:lnTo>
                  <a:lnTo>
                    <a:pt x="480198" y="830611"/>
                  </a:lnTo>
                  <a:lnTo>
                    <a:pt x="508727" y="795590"/>
                  </a:lnTo>
                  <a:lnTo>
                    <a:pt x="537954" y="761169"/>
                  </a:lnTo>
                  <a:lnTo>
                    <a:pt x="567867" y="727360"/>
                  </a:lnTo>
                  <a:lnTo>
                    <a:pt x="598457" y="694174"/>
                  </a:lnTo>
                  <a:lnTo>
                    <a:pt x="629712" y="661620"/>
                  </a:lnTo>
                  <a:lnTo>
                    <a:pt x="661622" y="629711"/>
                  </a:lnTo>
                  <a:lnTo>
                    <a:pt x="694175" y="598456"/>
                  </a:lnTo>
                  <a:lnTo>
                    <a:pt x="727362" y="567866"/>
                  </a:lnTo>
                  <a:lnTo>
                    <a:pt x="761171" y="537953"/>
                  </a:lnTo>
                  <a:lnTo>
                    <a:pt x="795592" y="508726"/>
                  </a:lnTo>
                  <a:lnTo>
                    <a:pt x="830613" y="480197"/>
                  </a:lnTo>
                  <a:lnTo>
                    <a:pt x="866225" y="452377"/>
                  </a:lnTo>
                  <a:lnTo>
                    <a:pt x="902415" y="425276"/>
                  </a:lnTo>
                  <a:lnTo>
                    <a:pt x="939175" y="398904"/>
                  </a:lnTo>
                  <a:lnTo>
                    <a:pt x="976492" y="373273"/>
                  </a:lnTo>
                  <a:lnTo>
                    <a:pt x="1014356" y="348394"/>
                  </a:lnTo>
                  <a:lnTo>
                    <a:pt x="1052757" y="324277"/>
                  </a:lnTo>
                  <a:lnTo>
                    <a:pt x="1091683" y="300933"/>
                  </a:lnTo>
                  <a:lnTo>
                    <a:pt x="1131124" y="278372"/>
                  </a:lnTo>
                  <a:lnTo>
                    <a:pt x="1171069" y="256606"/>
                  </a:lnTo>
                  <a:lnTo>
                    <a:pt x="1211507" y="235645"/>
                  </a:lnTo>
                  <a:lnTo>
                    <a:pt x="1252428" y="215501"/>
                  </a:lnTo>
                  <a:lnTo>
                    <a:pt x="1293820" y="196182"/>
                  </a:lnTo>
                  <a:lnTo>
                    <a:pt x="1335674" y="177702"/>
                  </a:lnTo>
                  <a:lnTo>
                    <a:pt x="1377978" y="160069"/>
                  </a:lnTo>
                  <a:lnTo>
                    <a:pt x="1420721" y="143296"/>
                  </a:lnTo>
                  <a:lnTo>
                    <a:pt x="1463893" y="127392"/>
                  </a:lnTo>
                  <a:lnTo>
                    <a:pt x="1507483" y="112369"/>
                  </a:lnTo>
                  <a:lnTo>
                    <a:pt x="1551480" y="98238"/>
                  </a:lnTo>
                  <a:lnTo>
                    <a:pt x="1595873" y="85008"/>
                  </a:lnTo>
                  <a:lnTo>
                    <a:pt x="1640653" y="72691"/>
                  </a:lnTo>
                  <a:lnTo>
                    <a:pt x="1685807" y="61297"/>
                  </a:lnTo>
                  <a:lnTo>
                    <a:pt x="1731325" y="50838"/>
                  </a:lnTo>
                  <a:lnTo>
                    <a:pt x="1777197" y="41324"/>
                  </a:lnTo>
                  <a:lnTo>
                    <a:pt x="1823412" y="32766"/>
                  </a:lnTo>
                  <a:lnTo>
                    <a:pt x="1869958" y="25174"/>
                  </a:lnTo>
                  <a:lnTo>
                    <a:pt x="1916826" y="18560"/>
                  </a:lnTo>
                  <a:lnTo>
                    <a:pt x="1964004" y="12933"/>
                  </a:lnTo>
                  <a:lnTo>
                    <a:pt x="2011481" y="8306"/>
                  </a:lnTo>
                  <a:lnTo>
                    <a:pt x="2059248" y="4688"/>
                  </a:lnTo>
                  <a:lnTo>
                    <a:pt x="2107293" y="2090"/>
                  </a:lnTo>
                  <a:lnTo>
                    <a:pt x="2155605" y="524"/>
                  </a:lnTo>
                  <a:lnTo>
                    <a:pt x="2204173" y="0"/>
                  </a:lnTo>
                </a:path>
              </a:pathLst>
            </a:custGeom>
            <a:ln w="52354">
              <a:solidFill>
                <a:srgbClr val="171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5"/>
          <p:cNvGrpSpPr/>
          <p:nvPr/>
        </p:nvGrpSpPr>
        <p:grpSpPr>
          <a:xfrm>
            <a:off x="1736599" y="423502"/>
            <a:ext cx="3810000" cy="3171720"/>
            <a:chOff x="14445316" y="8453544"/>
            <a:chExt cx="1477010" cy="1570990"/>
          </a:xfrm>
        </p:grpSpPr>
        <p:pic>
          <p:nvPicPr>
            <p:cNvPr id="9" name="object 10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67782" y="8663700"/>
              <a:ext cx="188475" cy="188475"/>
            </a:xfrm>
            <a:prstGeom prst="rect">
              <a:avLst/>
            </a:prstGeom>
          </p:spPr>
        </p:pic>
        <p:sp>
          <p:nvSpPr>
            <p:cNvPr id="10" name="object 107"/>
            <p:cNvSpPr/>
            <p:nvPr/>
          </p:nvSpPr>
          <p:spPr>
            <a:xfrm>
              <a:off x="14476729" y="8484957"/>
              <a:ext cx="1414145" cy="1508125"/>
            </a:xfrm>
            <a:custGeom>
              <a:avLst/>
              <a:gdLst/>
              <a:ahLst/>
              <a:cxnLst/>
              <a:rect l="l" t="t" r="r" b="b"/>
              <a:pathLst>
                <a:path w="1414144" h="1508125">
                  <a:moveTo>
                    <a:pt x="1069579" y="93421"/>
                  </a:moveTo>
                  <a:lnTo>
                    <a:pt x="1028983" y="72376"/>
                  </a:lnTo>
                  <a:lnTo>
                    <a:pt x="986805" y="53799"/>
                  </a:lnTo>
                  <a:lnTo>
                    <a:pt x="943157" y="37794"/>
                  </a:lnTo>
                  <a:lnTo>
                    <a:pt x="898151" y="24466"/>
                  </a:lnTo>
                  <a:lnTo>
                    <a:pt x="851900" y="13918"/>
                  </a:lnTo>
                  <a:lnTo>
                    <a:pt x="804513" y="6255"/>
                  </a:lnTo>
                  <a:lnTo>
                    <a:pt x="756104" y="1581"/>
                  </a:lnTo>
                  <a:lnTo>
                    <a:pt x="706784" y="0"/>
                  </a:lnTo>
                  <a:lnTo>
                    <a:pt x="656309" y="1656"/>
                  </a:lnTo>
                  <a:lnTo>
                    <a:pt x="606791" y="6550"/>
                  </a:lnTo>
                  <a:lnTo>
                    <a:pt x="558351" y="14571"/>
                  </a:lnTo>
                  <a:lnTo>
                    <a:pt x="511108" y="25607"/>
                  </a:lnTo>
                  <a:lnTo>
                    <a:pt x="465182" y="39547"/>
                  </a:lnTo>
                  <a:lnTo>
                    <a:pt x="420691" y="56278"/>
                  </a:lnTo>
                  <a:lnTo>
                    <a:pt x="377757" y="75689"/>
                  </a:lnTo>
                  <a:lnTo>
                    <a:pt x="336498" y="97668"/>
                  </a:lnTo>
                  <a:lnTo>
                    <a:pt x="297034" y="122104"/>
                  </a:lnTo>
                  <a:lnTo>
                    <a:pt x="259485" y="148886"/>
                  </a:lnTo>
                  <a:lnTo>
                    <a:pt x="223970" y="177901"/>
                  </a:lnTo>
                  <a:lnTo>
                    <a:pt x="190609" y="209038"/>
                  </a:lnTo>
                  <a:lnTo>
                    <a:pt x="159521" y="242185"/>
                  </a:lnTo>
                  <a:lnTo>
                    <a:pt x="130827" y="277231"/>
                  </a:lnTo>
                  <a:lnTo>
                    <a:pt x="104645" y="314064"/>
                  </a:lnTo>
                  <a:lnTo>
                    <a:pt x="81096" y="352572"/>
                  </a:lnTo>
                  <a:lnTo>
                    <a:pt x="60298" y="392644"/>
                  </a:lnTo>
                  <a:lnTo>
                    <a:pt x="42372" y="434168"/>
                  </a:lnTo>
                  <a:lnTo>
                    <a:pt x="27437" y="477033"/>
                  </a:lnTo>
                  <a:lnTo>
                    <a:pt x="15612" y="521127"/>
                  </a:lnTo>
                  <a:lnTo>
                    <a:pt x="7018" y="566338"/>
                  </a:lnTo>
                  <a:lnTo>
                    <a:pt x="1774" y="612555"/>
                  </a:lnTo>
                  <a:lnTo>
                    <a:pt x="0" y="659665"/>
                  </a:lnTo>
                  <a:lnTo>
                    <a:pt x="1774" y="706776"/>
                  </a:lnTo>
                  <a:lnTo>
                    <a:pt x="7018" y="752993"/>
                  </a:lnTo>
                  <a:lnTo>
                    <a:pt x="15612" y="798204"/>
                  </a:lnTo>
                  <a:lnTo>
                    <a:pt x="27437" y="842297"/>
                  </a:lnTo>
                  <a:lnTo>
                    <a:pt x="42372" y="885162"/>
                  </a:lnTo>
                  <a:lnTo>
                    <a:pt x="60298" y="926687"/>
                  </a:lnTo>
                  <a:lnTo>
                    <a:pt x="81096" y="966759"/>
                  </a:lnTo>
                  <a:lnTo>
                    <a:pt x="104645" y="1005267"/>
                  </a:lnTo>
                  <a:lnTo>
                    <a:pt x="130827" y="1042100"/>
                  </a:lnTo>
                  <a:lnTo>
                    <a:pt x="159521" y="1077146"/>
                  </a:lnTo>
                  <a:lnTo>
                    <a:pt x="190609" y="1110293"/>
                  </a:lnTo>
                  <a:lnTo>
                    <a:pt x="223970" y="1141430"/>
                  </a:lnTo>
                  <a:lnTo>
                    <a:pt x="259485" y="1170445"/>
                  </a:lnTo>
                  <a:lnTo>
                    <a:pt x="297034" y="1197226"/>
                  </a:lnTo>
                  <a:lnTo>
                    <a:pt x="336498" y="1221663"/>
                  </a:lnTo>
                  <a:lnTo>
                    <a:pt x="377757" y="1243642"/>
                  </a:lnTo>
                  <a:lnTo>
                    <a:pt x="420691" y="1263053"/>
                  </a:lnTo>
                  <a:lnTo>
                    <a:pt x="465182" y="1279784"/>
                  </a:lnTo>
                  <a:lnTo>
                    <a:pt x="511108" y="1293723"/>
                  </a:lnTo>
                  <a:lnTo>
                    <a:pt x="558351" y="1304759"/>
                  </a:lnTo>
                  <a:lnTo>
                    <a:pt x="606791" y="1312780"/>
                  </a:lnTo>
                  <a:lnTo>
                    <a:pt x="656309" y="1317675"/>
                  </a:lnTo>
                  <a:lnTo>
                    <a:pt x="706784" y="1319331"/>
                  </a:lnTo>
                  <a:lnTo>
                    <a:pt x="749040" y="1318261"/>
                  </a:lnTo>
                  <a:lnTo>
                    <a:pt x="792657" y="1315086"/>
                  </a:lnTo>
                  <a:lnTo>
                    <a:pt x="835609" y="1309865"/>
                  </a:lnTo>
                  <a:lnTo>
                    <a:pt x="875868" y="1302651"/>
                  </a:lnTo>
                  <a:lnTo>
                    <a:pt x="895260" y="1319331"/>
                  </a:lnTo>
                  <a:lnTo>
                    <a:pt x="1033672" y="1428294"/>
                  </a:lnTo>
                  <a:lnTo>
                    <a:pt x="1154415" y="1484248"/>
                  </a:lnTo>
                  <a:lnTo>
                    <a:pt x="1239818" y="1504862"/>
                  </a:lnTo>
                  <a:lnTo>
                    <a:pt x="1272212" y="1507807"/>
                  </a:lnTo>
                  <a:lnTo>
                    <a:pt x="1203006" y="1463633"/>
                  </a:lnTo>
                  <a:lnTo>
                    <a:pt x="1142635" y="1366450"/>
                  </a:lnTo>
                  <a:lnTo>
                    <a:pt x="1099933" y="1269267"/>
                  </a:lnTo>
                  <a:lnTo>
                    <a:pt x="1083736" y="1225093"/>
                  </a:lnTo>
                  <a:lnTo>
                    <a:pt x="1079454" y="1214088"/>
                  </a:lnTo>
                  <a:lnTo>
                    <a:pt x="1120943" y="1187755"/>
                  </a:lnTo>
                  <a:lnTo>
                    <a:pt x="1160366" y="1158914"/>
                  </a:lnTo>
                  <a:lnTo>
                    <a:pt x="1197561" y="1127681"/>
                  </a:lnTo>
                  <a:lnTo>
                    <a:pt x="1232365" y="1094175"/>
                  </a:lnTo>
                  <a:lnTo>
                    <a:pt x="1264620" y="1058510"/>
                  </a:lnTo>
                  <a:lnTo>
                    <a:pt x="1294163" y="1020803"/>
                  </a:lnTo>
                  <a:lnTo>
                    <a:pt x="1320834" y="981173"/>
                  </a:lnTo>
                  <a:lnTo>
                    <a:pt x="1344471" y="939734"/>
                  </a:lnTo>
                  <a:lnTo>
                    <a:pt x="1364913" y="896603"/>
                  </a:lnTo>
                  <a:lnTo>
                    <a:pt x="1382000" y="851899"/>
                  </a:lnTo>
                  <a:lnTo>
                    <a:pt x="1395570" y="805736"/>
                  </a:lnTo>
                  <a:lnTo>
                    <a:pt x="1405462" y="758231"/>
                  </a:lnTo>
                  <a:lnTo>
                    <a:pt x="1411515" y="709502"/>
                  </a:lnTo>
                  <a:lnTo>
                    <a:pt x="1413569" y="659665"/>
                  </a:lnTo>
                  <a:lnTo>
                    <a:pt x="1412628" y="625326"/>
                  </a:lnTo>
                  <a:lnTo>
                    <a:pt x="1409836" y="591444"/>
                  </a:lnTo>
                  <a:lnTo>
                    <a:pt x="1405238" y="558058"/>
                  </a:lnTo>
                  <a:lnTo>
                    <a:pt x="1398878" y="525209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6470650" y="692013"/>
            <a:ext cx="2543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 </a:t>
            </a:r>
          </a:p>
          <a:p>
            <a:pPr algn="ctr"/>
            <a:endParaRPr lang="pt-BR" sz="3200" b="1">
              <a:solidFill>
                <a:srgbClr val="FF0000"/>
              </a:solidFill>
            </a:endParaRPr>
          </a:p>
          <a:p>
            <a:endParaRPr lang="pt-BR" sz="3200" b="1">
              <a:solidFill>
                <a:schemeClr val="bg1"/>
              </a:solidFill>
            </a:endParaRPr>
          </a:p>
        </p:txBody>
      </p:sp>
      <p:grpSp>
        <p:nvGrpSpPr>
          <p:cNvPr id="13" name="object 96"/>
          <p:cNvGrpSpPr/>
          <p:nvPr/>
        </p:nvGrpSpPr>
        <p:grpSpPr>
          <a:xfrm>
            <a:off x="2432050" y="9313577"/>
            <a:ext cx="914400" cy="913097"/>
            <a:chOff x="10435387" y="8456376"/>
            <a:chExt cx="1099820" cy="1565275"/>
          </a:xfrm>
        </p:grpSpPr>
        <p:pic>
          <p:nvPicPr>
            <p:cNvPr id="14" name="object 9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5045" y="8660560"/>
              <a:ext cx="188475" cy="188475"/>
            </a:xfrm>
            <a:prstGeom prst="rect">
              <a:avLst/>
            </a:prstGeom>
          </p:spPr>
        </p:pic>
        <p:sp>
          <p:nvSpPr>
            <p:cNvPr id="15" name="object 98"/>
            <p:cNvSpPr/>
            <p:nvPr/>
          </p:nvSpPr>
          <p:spPr>
            <a:xfrm>
              <a:off x="10466800" y="8487789"/>
              <a:ext cx="1036955" cy="1502410"/>
            </a:xfrm>
            <a:custGeom>
              <a:avLst/>
              <a:gdLst/>
              <a:ahLst/>
              <a:cxnLst/>
              <a:rect l="l" t="t" r="r" b="b"/>
              <a:pathLst>
                <a:path w="1036954" h="1502409">
                  <a:moveTo>
                    <a:pt x="518308" y="809818"/>
                  </a:moveTo>
                  <a:lnTo>
                    <a:pt x="471023" y="806002"/>
                  </a:lnTo>
                  <a:lnTo>
                    <a:pt x="426167" y="794956"/>
                  </a:lnTo>
                  <a:lnTo>
                    <a:pt x="384341" y="777279"/>
                  </a:lnTo>
                  <a:lnTo>
                    <a:pt x="346145" y="753572"/>
                  </a:lnTo>
                  <a:lnTo>
                    <a:pt x="312178" y="724434"/>
                  </a:lnTo>
                  <a:lnTo>
                    <a:pt x="283042" y="690467"/>
                  </a:lnTo>
                  <a:lnTo>
                    <a:pt x="259336" y="652271"/>
                  </a:lnTo>
                  <a:lnTo>
                    <a:pt x="241660" y="610445"/>
                  </a:lnTo>
                  <a:lnTo>
                    <a:pt x="230614" y="565591"/>
                  </a:lnTo>
                  <a:lnTo>
                    <a:pt x="226799" y="518308"/>
                  </a:lnTo>
                  <a:lnTo>
                    <a:pt x="230614" y="471023"/>
                  </a:lnTo>
                  <a:lnTo>
                    <a:pt x="241660" y="426167"/>
                  </a:lnTo>
                  <a:lnTo>
                    <a:pt x="259336" y="384341"/>
                  </a:lnTo>
                  <a:lnTo>
                    <a:pt x="283042" y="346145"/>
                  </a:lnTo>
                  <a:lnTo>
                    <a:pt x="312178" y="312178"/>
                  </a:lnTo>
                  <a:lnTo>
                    <a:pt x="346145" y="283042"/>
                  </a:lnTo>
                  <a:lnTo>
                    <a:pt x="384341" y="259336"/>
                  </a:lnTo>
                  <a:lnTo>
                    <a:pt x="426167" y="241660"/>
                  </a:lnTo>
                  <a:lnTo>
                    <a:pt x="471023" y="230614"/>
                  </a:lnTo>
                  <a:lnTo>
                    <a:pt x="518308" y="226799"/>
                  </a:lnTo>
                  <a:lnTo>
                    <a:pt x="565591" y="230614"/>
                  </a:lnTo>
                  <a:lnTo>
                    <a:pt x="610445" y="241660"/>
                  </a:lnTo>
                  <a:lnTo>
                    <a:pt x="652271" y="259336"/>
                  </a:lnTo>
                  <a:lnTo>
                    <a:pt x="690467" y="283042"/>
                  </a:lnTo>
                  <a:lnTo>
                    <a:pt x="724434" y="312178"/>
                  </a:lnTo>
                  <a:lnTo>
                    <a:pt x="753572" y="346145"/>
                  </a:lnTo>
                  <a:lnTo>
                    <a:pt x="777279" y="384341"/>
                  </a:lnTo>
                  <a:lnTo>
                    <a:pt x="794956" y="426167"/>
                  </a:lnTo>
                  <a:lnTo>
                    <a:pt x="806002" y="471023"/>
                  </a:lnTo>
                  <a:lnTo>
                    <a:pt x="809818" y="518308"/>
                  </a:lnTo>
                  <a:lnTo>
                    <a:pt x="806002" y="565591"/>
                  </a:lnTo>
                  <a:lnTo>
                    <a:pt x="794956" y="610445"/>
                  </a:lnTo>
                  <a:lnTo>
                    <a:pt x="777279" y="652271"/>
                  </a:lnTo>
                  <a:lnTo>
                    <a:pt x="753572" y="690467"/>
                  </a:lnTo>
                  <a:lnTo>
                    <a:pt x="724434" y="724434"/>
                  </a:lnTo>
                  <a:lnTo>
                    <a:pt x="690467" y="753572"/>
                  </a:lnTo>
                  <a:lnTo>
                    <a:pt x="652271" y="777279"/>
                  </a:lnTo>
                  <a:lnTo>
                    <a:pt x="610445" y="794956"/>
                  </a:lnTo>
                  <a:lnTo>
                    <a:pt x="565591" y="806002"/>
                  </a:lnTo>
                  <a:lnTo>
                    <a:pt x="518308" y="809818"/>
                  </a:lnTo>
                  <a:close/>
                </a:path>
                <a:path w="1036954" h="1502409">
                  <a:moveTo>
                    <a:pt x="813011" y="91882"/>
                  </a:moveTo>
                  <a:lnTo>
                    <a:pt x="769727" y="64955"/>
                  </a:lnTo>
                  <a:lnTo>
                    <a:pt x="723742" y="42307"/>
                  </a:lnTo>
                  <a:lnTo>
                    <a:pt x="675331" y="24211"/>
                  </a:lnTo>
                  <a:lnTo>
                    <a:pt x="624771" y="10944"/>
                  </a:lnTo>
                  <a:lnTo>
                    <a:pt x="572338" y="2782"/>
                  </a:lnTo>
                  <a:lnTo>
                    <a:pt x="518308" y="0"/>
                  </a:lnTo>
                  <a:lnTo>
                    <a:pt x="471132" y="2118"/>
                  </a:lnTo>
                  <a:lnTo>
                    <a:pt x="425142" y="8350"/>
                  </a:lnTo>
                  <a:lnTo>
                    <a:pt x="380522" y="18514"/>
                  </a:lnTo>
                  <a:lnTo>
                    <a:pt x="337454" y="32426"/>
                  </a:lnTo>
                  <a:lnTo>
                    <a:pt x="296122" y="49904"/>
                  </a:lnTo>
                  <a:lnTo>
                    <a:pt x="256708" y="70764"/>
                  </a:lnTo>
                  <a:lnTo>
                    <a:pt x="219396" y="94824"/>
                  </a:lnTo>
                  <a:lnTo>
                    <a:pt x="184369" y="121900"/>
                  </a:lnTo>
                  <a:lnTo>
                    <a:pt x="151809" y="151809"/>
                  </a:lnTo>
                  <a:lnTo>
                    <a:pt x="121900" y="184369"/>
                  </a:lnTo>
                  <a:lnTo>
                    <a:pt x="94824" y="219396"/>
                  </a:lnTo>
                  <a:lnTo>
                    <a:pt x="70764" y="256708"/>
                  </a:lnTo>
                  <a:lnTo>
                    <a:pt x="49904" y="296122"/>
                  </a:lnTo>
                  <a:lnTo>
                    <a:pt x="32426" y="337454"/>
                  </a:lnTo>
                  <a:lnTo>
                    <a:pt x="18514" y="380522"/>
                  </a:lnTo>
                  <a:lnTo>
                    <a:pt x="8350" y="425142"/>
                  </a:lnTo>
                  <a:lnTo>
                    <a:pt x="2118" y="471132"/>
                  </a:lnTo>
                  <a:lnTo>
                    <a:pt x="0" y="518308"/>
                  </a:lnTo>
                  <a:lnTo>
                    <a:pt x="3162" y="566881"/>
                  </a:lnTo>
                  <a:lnTo>
                    <a:pt x="12053" y="615981"/>
                  </a:lnTo>
                  <a:lnTo>
                    <a:pt x="25776" y="664959"/>
                  </a:lnTo>
                  <a:lnTo>
                    <a:pt x="43436" y="713167"/>
                  </a:lnTo>
                  <a:lnTo>
                    <a:pt x="64138" y="759957"/>
                  </a:lnTo>
                  <a:lnTo>
                    <a:pt x="86986" y="804679"/>
                  </a:lnTo>
                  <a:lnTo>
                    <a:pt x="111085" y="846686"/>
                  </a:lnTo>
                  <a:lnTo>
                    <a:pt x="137352" y="890175"/>
                  </a:lnTo>
                  <a:lnTo>
                    <a:pt x="163618" y="933662"/>
                  </a:lnTo>
                  <a:lnTo>
                    <a:pt x="189883" y="977149"/>
                  </a:lnTo>
                  <a:lnTo>
                    <a:pt x="216150" y="1020639"/>
                  </a:lnTo>
                  <a:lnTo>
                    <a:pt x="242410" y="1064114"/>
                  </a:lnTo>
                  <a:lnTo>
                    <a:pt x="268668" y="1107589"/>
                  </a:lnTo>
                  <a:lnTo>
                    <a:pt x="294926" y="1151064"/>
                  </a:lnTo>
                  <a:lnTo>
                    <a:pt x="321185" y="1194539"/>
                  </a:lnTo>
                  <a:lnTo>
                    <a:pt x="347444" y="1238014"/>
                  </a:lnTo>
                  <a:lnTo>
                    <a:pt x="375465" y="1284403"/>
                  </a:lnTo>
                  <a:lnTo>
                    <a:pt x="403486" y="1330793"/>
                  </a:lnTo>
                  <a:lnTo>
                    <a:pt x="431509" y="1377184"/>
                  </a:lnTo>
                  <a:lnTo>
                    <a:pt x="459535" y="1423579"/>
                  </a:lnTo>
                  <a:lnTo>
                    <a:pt x="471397" y="1443222"/>
                  </a:lnTo>
                  <a:lnTo>
                    <a:pt x="483262" y="1462866"/>
                  </a:lnTo>
                  <a:lnTo>
                    <a:pt x="495128" y="1482510"/>
                  </a:lnTo>
                  <a:lnTo>
                    <a:pt x="506989" y="1502153"/>
                  </a:lnTo>
                  <a:lnTo>
                    <a:pt x="529627" y="1502153"/>
                  </a:lnTo>
                  <a:lnTo>
                    <a:pt x="541487" y="1482510"/>
                  </a:lnTo>
                  <a:lnTo>
                    <a:pt x="553350" y="1462866"/>
                  </a:lnTo>
                  <a:lnTo>
                    <a:pt x="565215" y="1443222"/>
                  </a:lnTo>
                  <a:lnTo>
                    <a:pt x="577081" y="1423579"/>
                  </a:lnTo>
                  <a:lnTo>
                    <a:pt x="605103" y="1377184"/>
                  </a:lnTo>
                  <a:lnTo>
                    <a:pt x="633127" y="1330793"/>
                  </a:lnTo>
                  <a:lnTo>
                    <a:pt x="661151" y="1284403"/>
                  </a:lnTo>
                  <a:lnTo>
                    <a:pt x="689172" y="1238014"/>
                  </a:lnTo>
                  <a:lnTo>
                    <a:pt x="715428" y="1194539"/>
                  </a:lnTo>
                  <a:lnTo>
                    <a:pt x="741685" y="1151064"/>
                  </a:lnTo>
                  <a:lnTo>
                    <a:pt x="767943" y="1107589"/>
                  </a:lnTo>
                  <a:lnTo>
                    <a:pt x="794200" y="1064114"/>
                  </a:lnTo>
                  <a:lnTo>
                    <a:pt x="820456" y="1020639"/>
                  </a:lnTo>
                  <a:lnTo>
                    <a:pt x="846725" y="977149"/>
                  </a:lnTo>
                  <a:lnTo>
                    <a:pt x="872994" y="933662"/>
                  </a:lnTo>
                  <a:lnTo>
                    <a:pt x="899263" y="890175"/>
                  </a:lnTo>
                  <a:lnTo>
                    <a:pt x="925532" y="846686"/>
                  </a:lnTo>
                  <a:lnTo>
                    <a:pt x="951282" y="801621"/>
                  </a:lnTo>
                  <a:lnTo>
                    <a:pt x="975531" y="753498"/>
                  </a:lnTo>
                  <a:lnTo>
                    <a:pt x="997179" y="703112"/>
                  </a:lnTo>
                  <a:lnTo>
                    <a:pt x="1015127" y="651258"/>
                  </a:lnTo>
                  <a:lnTo>
                    <a:pt x="1028276" y="598732"/>
                  </a:lnTo>
                  <a:lnTo>
                    <a:pt x="1035528" y="546328"/>
                  </a:lnTo>
                  <a:lnTo>
                    <a:pt x="1036547" y="525278"/>
                  </a:lnTo>
                  <a:lnTo>
                    <a:pt x="1036617" y="518308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2016470" y="1317811"/>
            <a:ext cx="3471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8F8F4"/>
                </a:solidFill>
              </a:rPr>
              <a:t>Planos a partir de R$ 97,51 </a:t>
            </a:r>
          </a:p>
          <a:p>
            <a:pPr algn="ctr"/>
            <a:endParaRPr lang="pt-BR" sz="3200" b="1" dirty="0">
              <a:solidFill>
                <a:srgbClr val="F8F8F4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0949A4-61DC-4080-BB1C-F1E48A69CC80}"/>
              </a:ext>
            </a:extLst>
          </p:cNvPr>
          <p:cNvSpPr txBox="1"/>
          <p:nvPr/>
        </p:nvSpPr>
        <p:spPr>
          <a:xfrm>
            <a:off x="3629386" y="9567865"/>
            <a:ext cx="119980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F8F8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planos ofertados pela Unimed BH dispõem de abrangência regional e estadual.</a:t>
            </a:r>
            <a:endParaRPr lang="pt-BR" sz="1800" b="1" dirty="0">
              <a:solidFill>
                <a:srgbClr val="F8F8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2330E5-FEB8-7100-C08F-A556419FFAF8}"/>
              </a:ext>
            </a:extLst>
          </p:cNvPr>
          <p:cNvSpPr txBox="1"/>
          <p:nvPr/>
        </p:nvSpPr>
        <p:spPr>
          <a:xfrm>
            <a:off x="8375650" y="2515578"/>
            <a:ext cx="11206665" cy="403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endParaRPr lang="pt-BR" sz="2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C459211F-318A-E391-9C6D-5B7C4EFEB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603" y="4690675"/>
            <a:ext cx="3555869" cy="10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ação da imagem">
            <a:extLst>
              <a:ext uri="{FF2B5EF4-FFF2-40B4-BE49-F238E27FC236}">
                <a16:creationId xmlns:a16="http://schemas.microsoft.com/office/drawing/2014/main" id="{6C9F5605-C3AC-3A94-78D7-51043206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18810" y="482462"/>
            <a:ext cx="1368665" cy="13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1101">
            <a:extLst>
              <a:ext uri="{FF2B5EF4-FFF2-40B4-BE49-F238E27FC236}">
                <a16:creationId xmlns:a16="http://schemas.microsoft.com/office/drawing/2014/main" id="{E1715D02-702E-6359-F5BB-836A095EB119}"/>
              </a:ext>
            </a:extLst>
          </p:cNvPr>
          <p:cNvSpPr/>
          <p:nvPr/>
        </p:nvSpPr>
        <p:spPr>
          <a:xfrm rot="16200001">
            <a:off x="4418820" y="3425001"/>
            <a:ext cx="62599" cy="721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1319"/>
              </a:spcAft>
            </a:pPr>
            <a:r>
              <a:rPr lang="pt-BR" sz="164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1814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9858A3-1407-5DD1-26F7-5A183DEF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2313492"/>
            <a:ext cx="15106615" cy="89958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42C219-5328-E03F-8271-A8CAD35B1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850" y="119498"/>
            <a:ext cx="13335000" cy="20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4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ação da imagem">
            <a:extLst>
              <a:ext uri="{FF2B5EF4-FFF2-40B4-BE49-F238E27FC236}">
                <a16:creationId xmlns:a16="http://schemas.microsoft.com/office/drawing/2014/main" id="{6C9F5605-C3AC-3A94-78D7-51043206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18810" y="482462"/>
            <a:ext cx="1368665" cy="13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1101">
            <a:extLst>
              <a:ext uri="{FF2B5EF4-FFF2-40B4-BE49-F238E27FC236}">
                <a16:creationId xmlns:a16="http://schemas.microsoft.com/office/drawing/2014/main" id="{E1715D02-702E-6359-F5BB-836A095EB119}"/>
              </a:ext>
            </a:extLst>
          </p:cNvPr>
          <p:cNvSpPr/>
          <p:nvPr/>
        </p:nvSpPr>
        <p:spPr>
          <a:xfrm rot="16200001">
            <a:off x="4418820" y="3425001"/>
            <a:ext cx="62599" cy="721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1319"/>
              </a:spcAft>
            </a:pPr>
            <a:r>
              <a:rPr lang="pt-BR" sz="164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1814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15DF69-93E4-4F69-C52B-C15DFCF8A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0" y="2061914"/>
            <a:ext cx="13411200" cy="92281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320CC24-9EC7-5CD6-CD88-A93F8D4FF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0" y="119498"/>
            <a:ext cx="13335000" cy="20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7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53837-0B8F-25E9-06DD-561A55872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ação da imagem">
            <a:extLst>
              <a:ext uri="{FF2B5EF4-FFF2-40B4-BE49-F238E27FC236}">
                <a16:creationId xmlns:a16="http://schemas.microsoft.com/office/drawing/2014/main" id="{E173A26E-E349-89A2-292A-6E59E76F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18810" y="482462"/>
            <a:ext cx="1368665" cy="13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1101">
            <a:extLst>
              <a:ext uri="{FF2B5EF4-FFF2-40B4-BE49-F238E27FC236}">
                <a16:creationId xmlns:a16="http://schemas.microsoft.com/office/drawing/2014/main" id="{82DCF085-8A17-090B-638C-6FD3FB897994}"/>
              </a:ext>
            </a:extLst>
          </p:cNvPr>
          <p:cNvSpPr/>
          <p:nvPr/>
        </p:nvSpPr>
        <p:spPr>
          <a:xfrm rot="16200001">
            <a:off x="4418820" y="3425001"/>
            <a:ext cx="62599" cy="721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1319"/>
              </a:spcAft>
            </a:pPr>
            <a:r>
              <a:rPr lang="pt-BR" sz="1649">
                <a:solidFill>
                  <a:srgbClr val="16254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1814">
              <a:solidFill>
                <a:srgbClr val="16254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785149D-B946-25FC-A470-6EC7777DB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205" y="2540043"/>
            <a:ext cx="14146425" cy="8768910"/>
          </a:xfrm>
          <a:prstGeom prst="rect">
            <a:avLst/>
          </a:prstGeom>
        </p:spPr>
      </p:pic>
      <p:pic>
        <p:nvPicPr>
          <p:cNvPr id="5" name="Imagem 4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A94B7DDF-8A1E-BDDE-28A1-8F644009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586" y="397"/>
            <a:ext cx="15936928" cy="26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3"/>
          <p:cNvGrpSpPr/>
          <p:nvPr/>
        </p:nvGrpSpPr>
        <p:grpSpPr>
          <a:xfrm>
            <a:off x="11499850" y="3501782"/>
            <a:ext cx="3589467" cy="3485895"/>
            <a:chOff x="2258180" y="3762716"/>
            <a:chExt cx="4539801" cy="4408805"/>
          </a:xfrm>
        </p:grpSpPr>
        <p:sp>
          <p:nvSpPr>
            <p:cNvPr id="6" name="object 15"/>
            <p:cNvSpPr/>
            <p:nvPr/>
          </p:nvSpPr>
          <p:spPr>
            <a:xfrm>
              <a:off x="6483656" y="54729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</a:pathLst>
            </a:custGeom>
            <a:solidFill>
              <a:srgbClr val="FFB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6"/>
            <p:cNvSpPr/>
            <p:nvPr/>
          </p:nvSpPr>
          <p:spPr>
            <a:xfrm>
              <a:off x="2258180" y="3762716"/>
              <a:ext cx="4408811" cy="4408805"/>
            </a:xfrm>
            <a:custGeom>
              <a:avLst/>
              <a:gdLst/>
              <a:ahLst/>
              <a:cxnLst/>
              <a:rect l="l" t="t" r="r" b="b"/>
              <a:pathLst>
                <a:path w="4408805" h="4408805">
                  <a:moveTo>
                    <a:pt x="4408336" y="2204163"/>
                  </a:moveTo>
                  <a:lnTo>
                    <a:pt x="4407812" y="2252731"/>
                  </a:lnTo>
                  <a:lnTo>
                    <a:pt x="4406246" y="2301043"/>
                  </a:lnTo>
                  <a:lnTo>
                    <a:pt x="4403648" y="2349087"/>
                  </a:lnTo>
                  <a:lnTo>
                    <a:pt x="4400030" y="2396853"/>
                  </a:lnTo>
                  <a:lnTo>
                    <a:pt x="4395403" y="2444330"/>
                  </a:lnTo>
                  <a:lnTo>
                    <a:pt x="4389776" y="2491508"/>
                  </a:lnTo>
                  <a:lnTo>
                    <a:pt x="4383162" y="2538375"/>
                  </a:lnTo>
                  <a:lnTo>
                    <a:pt x="4375570" y="2584921"/>
                  </a:lnTo>
                  <a:lnTo>
                    <a:pt x="4367012" y="2631136"/>
                  </a:lnTo>
                  <a:lnTo>
                    <a:pt x="4357498" y="2677007"/>
                  </a:lnTo>
                  <a:lnTo>
                    <a:pt x="4347039" y="2722525"/>
                  </a:lnTo>
                  <a:lnTo>
                    <a:pt x="4335645" y="2767679"/>
                  </a:lnTo>
                  <a:lnTo>
                    <a:pt x="4323328" y="2812458"/>
                  </a:lnTo>
                  <a:lnTo>
                    <a:pt x="4310098" y="2856851"/>
                  </a:lnTo>
                  <a:lnTo>
                    <a:pt x="4295967" y="2900848"/>
                  </a:lnTo>
                  <a:lnTo>
                    <a:pt x="4280944" y="2944438"/>
                  </a:lnTo>
                  <a:lnTo>
                    <a:pt x="4265040" y="2987610"/>
                  </a:lnTo>
                  <a:lnTo>
                    <a:pt x="4248267" y="3030353"/>
                  </a:lnTo>
                  <a:lnTo>
                    <a:pt x="4230634" y="3072656"/>
                  </a:lnTo>
                  <a:lnTo>
                    <a:pt x="4212154" y="3114509"/>
                  </a:lnTo>
                  <a:lnTo>
                    <a:pt x="4192835" y="3155901"/>
                  </a:lnTo>
                  <a:lnTo>
                    <a:pt x="4172691" y="3196822"/>
                  </a:lnTo>
                  <a:lnTo>
                    <a:pt x="4151730" y="3237260"/>
                  </a:lnTo>
                  <a:lnTo>
                    <a:pt x="4129964" y="3277205"/>
                  </a:lnTo>
                  <a:lnTo>
                    <a:pt x="4107403" y="3316645"/>
                  </a:lnTo>
                  <a:lnTo>
                    <a:pt x="4084059" y="3355571"/>
                  </a:lnTo>
                  <a:lnTo>
                    <a:pt x="4059942" y="3393972"/>
                  </a:lnTo>
                  <a:lnTo>
                    <a:pt x="4035063" y="3431836"/>
                  </a:lnTo>
                  <a:lnTo>
                    <a:pt x="4009432" y="3469153"/>
                  </a:lnTo>
                  <a:lnTo>
                    <a:pt x="3983060" y="3505912"/>
                  </a:lnTo>
                  <a:lnTo>
                    <a:pt x="3955959" y="3542103"/>
                  </a:lnTo>
                  <a:lnTo>
                    <a:pt x="3928139" y="3577714"/>
                  </a:lnTo>
                  <a:lnTo>
                    <a:pt x="3899610" y="3612736"/>
                  </a:lnTo>
                  <a:lnTo>
                    <a:pt x="3870383" y="3647156"/>
                  </a:lnTo>
                  <a:lnTo>
                    <a:pt x="3840470" y="3680965"/>
                  </a:lnTo>
                  <a:lnTo>
                    <a:pt x="3809880" y="3714152"/>
                  </a:lnTo>
                  <a:lnTo>
                    <a:pt x="3778625" y="3746705"/>
                  </a:lnTo>
                  <a:lnTo>
                    <a:pt x="3746715" y="3778615"/>
                  </a:lnTo>
                  <a:lnTo>
                    <a:pt x="3714162" y="3809870"/>
                  </a:lnTo>
                  <a:lnTo>
                    <a:pt x="3680976" y="3840459"/>
                  </a:lnTo>
                  <a:lnTo>
                    <a:pt x="3647167" y="3870373"/>
                  </a:lnTo>
                  <a:lnTo>
                    <a:pt x="3612746" y="3899599"/>
                  </a:lnTo>
                  <a:lnTo>
                    <a:pt x="3577725" y="3928128"/>
                  </a:lnTo>
                  <a:lnTo>
                    <a:pt x="3542113" y="3955949"/>
                  </a:lnTo>
                  <a:lnTo>
                    <a:pt x="3505923" y="3983050"/>
                  </a:lnTo>
                  <a:lnTo>
                    <a:pt x="3469163" y="4009421"/>
                  </a:lnTo>
                  <a:lnTo>
                    <a:pt x="3431846" y="4035052"/>
                  </a:lnTo>
                  <a:lnTo>
                    <a:pt x="3393982" y="4059931"/>
                  </a:lnTo>
                  <a:lnTo>
                    <a:pt x="3355582" y="4084049"/>
                  </a:lnTo>
                  <a:lnTo>
                    <a:pt x="3316656" y="4107393"/>
                  </a:lnTo>
                  <a:lnTo>
                    <a:pt x="3277215" y="4129953"/>
                  </a:lnTo>
                  <a:lnTo>
                    <a:pt x="3237270" y="4151719"/>
                  </a:lnTo>
                  <a:lnTo>
                    <a:pt x="3196832" y="4172680"/>
                  </a:lnTo>
                  <a:lnTo>
                    <a:pt x="3155912" y="4192825"/>
                  </a:lnTo>
                  <a:lnTo>
                    <a:pt x="3114520" y="4212143"/>
                  </a:lnTo>
                  <a:lnTo>
                    <a:pt x="3072666" y="4230624"/>
                  </a:lnTo>
                  <a:lnTo>
                    <a:pt x="3030363" y="4248256"/>
                  </a:lnTo>
                  <a:lnTo>
                    <a:pt x="2987620" y="4265029"/>
                  </a:lnTo>
                  <a:lnTo>
                    <a:pt x="2944448" y="4280933"/>
                  </a:lnTo>
                  <a:lnTo>
                    <a:pt x="2900859" y="4295956"/>
                  </a:lnTo>
                  <a:lnTo>
                    <a:pt x="2856862" y="4310088"/>
                  </a:lnTo>
                  <a:lnTo>
                    <a:pt x="2812469" y="4323318"/>
                  </a:lnTo>
                  <a:lnTo>
                    <a:pt x="2767690" y="4335635"/>
                  </a:lnTo>
                  <a:lnTo>
                    <a:pt x="2722536" y="4347028"/>
                  </a:lnTo>
                  <a:lnTo>
                    <a:pt x="2677018" y="4357487"/>
                  </a:lnTo>
                  <a:lnTo>
                    <a:pt x="2631146" y="4367002"/>
                  </a:lnTo>
                  <a:lnTo>
                    <a:pt x="2584932" y="4375560"/>
                  </a:lnTo>
                  <a:lnTo>
                    <a:pt x="2538386" y="4383152"/>
                  </a:lnTo>
                  <a:lnTo>
                    <a:pt x="2491518" y="4389766"/>
                  </a:lnTo>
                  <a:lnTo>
                    <a:pt x="2444341" y="4395392"/>
                  </a:lnTo>
                  <a:lnTo>
                    <a:pt x="2396864" y="4400020"/>
                  </a:lnTo>
                  <a:lnTo>
                    <a:pt x="2349097" y="4403638"/>
                  </a:lnTo>
                  <a:lnTo>
                    <a:pt x="2301053" y="4406235"/>
                  </a:lnTo>
                  <a:lnTo>
                    <a:pt x="2252741" y="4407801"/>
                  </a:lnTo>
                  <a:lnTo>
                    <a:pt x="2204173" y="4408326"/>
                  </a:lnTo>
                  <a:lnTo>
                    <a:pt x="2155605" y="4407801"/>
                  </a:lnTo>
                  <a:lnTo>
                    <a:pt x="2107293" y="4406235"/>
                  </a:lnTo>
                  <a:lnTo>
                    <a:pt x="2059248" y="4403638"/>
                  </a:lnTo>
                  <a:lnTo>
                    <a:pt x="2011481" y="4400020"/>
                  </a:lnTo>
                  <a:lnTo>
                    <a:pt x="1964004" y="4395392"/>
                  </a:lnTo>
                  <a:lnTo>
                    <a:pt x="1916826" y="4389766"/>
                  </a:lnTo>
                  <a:lnTo>
                    <a:pt x="1869958" y="4383152"/>
                  </a:lnTo>
                  <a:lnTo>
                    <a:pt x="1823412" y="4375560"/>
                  </a:lnTo>
                  <a:lnTo>
                    <a:pt x="1777197" y="4367002"/>
                  </a:lnTo>
                  <a:lnTo>
                    <a:pt x="1731325" y="4357487"/>
                  </a:lnTo>
                  <a:lnTo>
                    <a:pt x="1685807" y="4347028"/>
                  </a:lnTo>
                  <a:lnTo>
                    <a:pt x="1640653" y="4335635"/>
                  </a:lnTo>
                  <a:lnTo>
                    <a:pt x="1595873" y="4323318"/>
                  </a:lnTo>
                  <a:lnTo>
                    <a:pt x="1551480" y="4310088"/>
                  </a:lnTo>
                  <a:lnTo>
                    <a:pt x="1507483" y="4295956"/>
                  </a:lnTo>
                  <a:lnTo>
                    <a:pt x="1463893" y="4280933"/>
                  </a:lnTo>
                  <a:lnTo>
                    <a:pt x="1420721" y="4265029"/>
                  </a:lnTo>
                  <a:lnTo>
                    <a:pt x="1377978" y="4248256"/>
                  </a:lnTo>
                  <a:lnTo>
                    <a:pt x="1335674" y="4230624"/>
                  </a:lnTo>
                  <a:lnTo>
                    <a:pt x="1293820" y="4212143"/>
                  </a:lnTo>
                  <a:lnTo>
                    <a:pt x="1252428" y="4192825"/>
                  </a:lnTo>
                  <a:lnTo>
                    <a:pt x="1211507" y="4172680"/>
                  </a:lnTo>
                  <a:lnTo>
                    <a:pt x="1171069" y="4151719"/>
                  </a:lnTo>
                  <a:lnTo>
                    <a:pt x="1131124" y="4129953"/>
                  </a:lnTo>
                  <a:lnTo>
                    <a:pt x="1091683" y="4107393"/>
                  </a:lnTo>
                  <a:lnTo>
                    <a:pt x="1052757" y="4084049"/>
                  </a:lnTo>
                  <a:lnTo>
                    <a:pt x="1014356" y="4059931"/>
                  </a:lnTo>
                  <a:lnTo>
                    <a:pt x="976492" y="4035052"/>
                  </a:lnTo>
                  <a:lnTo>
                    <a:pt x="939175" y="4009421"/>
                  </a:lnTo>
                  <a:lnTo>
                    <a:pt x="902415" y="3983050"/>
                  </a:lnTo>
                  <a:lnTo>
                    <a:pt x="866225" y="3955949"/>
                  </a:lnTo>
                  <a:lnTo>
                    <a:pt x="830613" y="3928128"/>
                  </a:lnTo>
                  <a:lnTo>
                    <a:pt x="795592" y="3899599"/>
                  </a:lnTo>
                  <a:lnTo>
                    <a:pt x="761171" y="3870373"/>
                  </a:lnTo>
                  <a:lnTo>
                    <a:pt x="727362" y="3840459"/>
                  </a:lnTo>
                  <a:lnTo>
                    <a:pt x="694175" y="3809870"/>
                  </a:lnTo>
                  <a:lnTo>
                    <a:pt x="661622" y="3778615"/>
                  </a:lnTo>
                  <a:lnTo>
                    <a:pt x="629712" y="3746705"/>
                  </a:lnTo>
                  <a:lnTo>
                    <a:pt x="598457" y="3714152"/>
                  </a:lnTo>
                  <a:lnTo>
                    <a:pt x="567867" y="3680965"/>
                  </a:lnTo>
                  <a:lnTo>
                    <a:pt x="537954" y="3647156"/>
                  </a:lnTo>
                  <a:lnTo>
                    <a:pt x="508727" y="3612736"/>
                  </a:lnTo>
                  <a:lnTo>
                    <a:pt x="480198" y="3577714"/>
                  </a:lnTo>
                  <a:lnTo>
                    <a:pt x="452378" y="3542103"/>
                  </a:lnTo>
                  <a:lnTo>
                    <a:pt x="425276" y="3505912"/>
                  </a:lnTo>
                  <a:lnTo>
                    <a:pt x="398905" y="3469153"/>
                  </a:lnTo>
                  <a:lnTo>
                    <a:pt x="373274" y="3431836"/>
                  </a:lnTo>
                  <a:lnTo>
                    <a:pt x="348395" y="3393972"/>
                  </a:lnTo>
                  <a:lnTo>
                    <a:pt x="324277" y="3355571"/>
                  </a:lnTo>
                  <a:lnTo>
                    <a:pt x="300933" y="3316645"/>
                  </a:lnTo>
                  <a:lnTo>
                    <a:pt x="278373" y="3277205"/>
                  </a:lnTo>
                  <a:lnTo>
                    <a:pt x="256607" y="3237260"/>
                  </a:lnTo>
                  <a:lnTo>
                    <a:pt x="235646" y="3196822"/>
                  </a:lnTo>
                  <a:lnTo>
                    <a:pt x="215501" y="3155901"/>
                  </a:lnTo>
                  <a:lnTo>
                    <a:pt x="196183" y="3114509"/>
                  </a:lnTo>
                  <a:lnTo>
                    <a:pt x="177702" y="3072656"/>
                  </a:lnTo>
                  <a:lnTo>
                    <a:pt x="160070" y="3030353"/>
                  </a:lnTo>
                  <a:lnTo>
                    <a:pt x="143296" y="2987610"/>
                  </a:lnTo>
                  <a:lnTo>
                    <a:pt x="127393" y="2944438"/>
                  </a:lnTo>
                  <a:lnTo>
                    <a:pt x="112369" y="2900848"/>
                  </a:lnTo>
                  <a:lnTo>
                    <a:pt x="98238" y="2856851"/>
                  </a:lnTo>
                  <a:lnTo>
                    <a:pt x="85008" y="2812458"/>
                  </a:lnTo>
                  <a:lnTo>
                    <a:pt x="72691" y="2767679"/>
                  </a:lnTo>
                  <a:lnTo>
                    <a:pt x="61297" y="2722525"/>
                  </a:lnTo>
                  <a:lnTo>
                    <a:pt x="50838" y="2677007"/>
                  </a:lnTo>
                  <a:lnTo>
                    <a:pt x="41324" y="2631136"/>
                  </a:lnTo>
                  <a:lnTo>
                    <a:pt x="32766" y="2584921"/>
                  </a:lnTo>
                  <a:lnTo>
                    <a:pt x="25174" y="2538375"/>
                  </a:lnTo>
                  <a:lnTo>
                    <a:pt x="18560" y="2491508"/>
                  </a:lnTo>
                  <a:lnTo>
                    <a:pt x="12933" y="2444330"/>
                  </a:lnTo>
                  <a:lnTo>
                    <a:pt x="8306" y="2396853"/>
                  </a:lnTo>
                  <a:lnTo>
                    <a:pt x="4688" y="2349087"/>
                  </a:lnTo>
                  <a:lnTo>
                    <a:pt x="2090" y="2301043"/>
                  </a:lnTo>
                  <a:lnTo>
                    <a:pt x="524" y="2252731"/>
                  </a:lnTo>
                  <a:lnTo>
                    <a:pt x="0" y="2204163"/>
                  </a:lnTo>
                  <a:lnTo>
                    <a:pt x="524" y="2155595"/>
                  </a:lnTo>
                  <a:lnTo>
                    <a:pt x="2090" y="2107283"/>
                  </a:lnTo>
                  <a:lnTo>
                    <a:pt x="4688" y="2059239"/>
                  </a:lnTo>
                  <a:lnTo>
                    <a:pt x="8306" y="2011472"/>
                  </a:lnTo>
                  <a:lnTo>
                    <a:pt x="12933" y="1963995"/>
                  </a:lnTo>
                  <a:lnTo>
                    <a:pt x="18560" y="1916818"/>
                  </a:lnTo>
                  <a:lnTo>
                    <a:pt x="25174" y="1869950"/>
                  </a:lnTo>
                  <a:lnTo>
                    <a:pt x="32766" y="1823404"/>
                  </a:lnTo>
                  <a:lnTo>
                    <a:pt x="41324" y="1777190"/>
                  </a:lnTo>
                  <a:lnTo>
                    <a:pt x="50838" y="1731318"/>
                  </a:lnTo>
                  <a:lnTo>
                    <a:pt x="61297" y="1685800"/>
                  </a:lnTo>
                  <a:lnTo>
                    <a:pt x="72691" y="1640646"/>
                  </a:lnTo>
                  <a:lnTo>
                    <a:pt x="85008" y="1595867"/>
                  </a:lnTo>
                  <a:lnTo>
                    <a:pt x="98238" y="1551474"/>
                  </a:lnTo>
                  <a:lnTo>
                    <a:pt x="112369" y="1507477"/>
                  </a:lnTo>
                  <a:lnTo>
                    <a:pt x="127393" y="1463888"/>
                  </a:lnTo>
                  <a:lnTo>
                    <a:pt x="143296" y="1420716"/>
                  </a:lnTo>
                  <a:lnTo>
                    <a:pt x="160070" y="1377973"/>
                  </a:lnTo>
                  <a:lnTo>
                    <a:pt x="177702" y="1335670"/>
                  </a:lnTo>
                  <a:lnTo>
                    <a:pt x="196183" y="1293816"/>
                  </a:lnTo>
                  <a:lnTo>
                    <a:pt x="215501" y="1252424"/>
                  </a:lnTo>
                  <a:lnTo>
                    <a:pt x="235646" y="1211504"/>
                  </a:lnTo>
                  <a:lnTo>
                    <a:pt x="256607" y="1171066"/>
                  </a:lnTo>
                  <a:lnTo>
                    <a:pt x="278373" y="1131121"/>
                  </a:lnTo>
                  <a:lnTo>
                    <a:pt x="300933" y="1091680"/>
                  </a:lnTo>
                  <a:lnTo>
                    <a:pt x="324277" y="1052754"/>
                  </a:lnTo>
                  <a:lnTo>
                    <a:pt x="348395" y="1014354"/>
                  </a:lnTo>
                  <a:lnTo>
                    <a:pt x="373274" y="976490"/>
                  </a:lnTo>
                  <a:lnTo>
                    <a:pt x="398905" y="939173"/>
                  </a:lnTo>
                  <a:lnTo>
                    <a:pt x="425276" y="902413"/>
                  </a:lnTo>
                  <a:lnTo>
                    <a:pt x="452378" y="866223"/>
                  </a:lnTo>
                  <a:lnTo>
                    <a:pt x="480198" y="830611"/>
                  </a:lnTo>
                  <a:lnTo>
                    <a:pt x="508727" y="795590"/>
                  </a:lnTo>
                  <a:lnTo>
                    <a:pt x="537954" y="761169"/>
                  </a:lnTo>
                  <a:lnTo>
                    <a:pt x="567867" y="727360"/>
                  </a:lnTo>
                  <a:lnTo>
                    <a:pt x="598457" y="694174"/>
                  </a:lnTo>
                  <a:lnTo>
                    <a:pt x="629712" y="661620"/>
                  </a:lnTo>
                  <a:lnTo>
                    <a:pt x="661622" y="629711"/>
                  </a:lnTo>
                  <a:lnTo>
                    <a:pt x="694175" y="598456"/>
                  </a:lnTo>
                  <a:lnTo>
                    <a:pt x="727362" y="567866"/>
                  </a:lnTo>
                  <a:lnTo>
                    <a:pt x="761171" y="537953"/>
                  </a:lnTo>
                  <a:lnTo>
                    <a:pt x="795592" y="508726"/>
                  </a:lnTo>
                  <a:lnTo>
                    <a:pt x="830613" y="480197"/>
                  </a:lnTo>
                  <a:lnTo>
                    <a:pt x="866225" y="452377"/>
                  </a:lnTo>
                  <a:lnTo>
                    <a:pt x="902415" y="425276"/>
                  </a:lnTo>
                  <a:lnTo>
                    <a:pt x="939175" y="398904"/>
                  </a:lnTo>
                  <a:lnTo>
                    <a:pt x="976492" y="373273"/>
                  </a:lnTo>
                  <a:lnTo>
                    <a:pt x="1014356" y="348394"/>
                  </a:lnTo>
                  <a:lnTo>
                    <a:pt x="1052757" y="324277"/>
                  </a:lnTo>
                  <a:lnTo>
                    <a:pt x="1091683" y="300933"/>
                  </a:lnTo>
                  <a:lnTo>
                    <a:pt x="1131124" y="278372"/>
                  </a:lnTo>
                  <a:lnTo>
                    <a:pt x="1171069" y="256606"/>
                  </a:lnTo>
                  <a:lnTo>
                    <a:pt x="1211507" y="235645"/>
                  </a:lnTo>
                  <a:lnTo>
                    <a:pt x="1252428" y="215501"/>
                  </a:lnTo>
                  <a:lnTo>
                    <a:pt x="1293820" y="196182"/>
                  </a:lnTo>
                  <a:lnTo>
                    <a:pt x="1335674" y="177702"/>
                  </a:lnTo>
                  <a:lnTo>
                    <a:pt x="1377978" y="160069"/>
                  </a:lnTo>
                  <a:lnTo>
                    <a:pt x="1420721" y="143296"/>
                  </a:lnTo>
                  <a:lnTo>
                    <a:pt x="1463893" y="127392"/>
                  </a:lnTo>
                  <a:lnTo>
                    <a:pt x="1507483" y="112369"/>
                  </a:lnTo>
                  <a:lnTo>
                    <a:pt x="1551480" y="98238"/>
                  </a:lnTo>
                  <a:lnTo>
                    <a:pt x="1595873" y="85008"/>
                  </a:lnTo>
                  <a:lnTo>
                    <a:pt x="1640653" y="72691"/>
                  </a:lnTo>
                  <a:lnTo>
                    <a:pt x="1685807" y="61297"/>
                  </a:lnTo>
                  <a:lnTo>
                    <a:pt x="1731325" y="50838"/>
                  </a:lnTo>
                  <a:lnTo>
                    <a:pt x="1777197" y="41324"/>
                  </a:lnTo>
                  <a:lnTo>
                    <a:pt x="1823412" y="32766"/>
                  </a:lnTo>
                  <a:lnTo>
                    <a:pt x="1869958" y="25174"/>
                  </a:lnTo>
                  <a:lnTo>
                    <a:pt x="1916826" y="18560"/>
                  </a:lnTo>
                  <a:lnTo>
                    <a:pt x="1964004" y="12933"/>
                  </a:lnTo>
                  <a:lnTo>
                    <a:pt x="2011481" y="8306"/>
                  </a:lnTo>
                  <a:lnTo>
                    <a:pt x="2059248" y="4688"/>
                  </a:lnTo>
                  <a:lnTo>
                    <a:pt x="2107293" y="2090"/>
                  </a:lnTo>
                  <a:lnTo>
                    <a:pt x="2155605" y="524"/>
                  </a:lnTo>
                  <a:lnTo>
                    <a:pt x="2204173" y="0"/>
                  </a:lnTo>
                </a:path>
              </a:pathLst>
            </a:custGeom>
            <a:ln w="52354">
              <a:solidFill>
                <a:srgbClr val="171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5"/>
          <p:cNvGrpSpPr/>
          <p:nvPr/>
        </p:nvGrpSpPr>
        <p:grpSpPr>
          <a:xfrm>
            <a:off x="1736599" y="423502"/>
            <a:ext cx="3810000" cy="3171720"/>
            <a:chOff x="14445316" y="8453544"/>
            <a:chExt cx="1477010" cy="1570990"/>
          </a:xfrm>
        </p:grpSpPr>
        <p:pic>
          <p:nvPicPr>
            <p:cNvPr id="9" name="object 10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67782" y="8663700"/>
              <a:ext cx="188475" cy="188475"/>
            </a:xfrm>
            <a:prstGeom prst="rect">
              <a:avLst/>
            </a:prstGeom>
          </p:spPr>
        </p:pic>
        <p:sp>
          <p:nvSpPr>
            <p:cNvPr id="10" name="object 107"/>
            <p:cNvSpPr/>
            <p:nvPr/>
          </p:nvSpPr>
          <p:spPr>
            <a:xfrm>
              <a:off x="14476729" y="8484957"/>
              <a:ext cx="1414145" cy="1508125"/>
            </a:xfrm>
            <a:custGeom>
              <a:avLst/>
              <a:gdLst/>
              <a:ahLst/>
              <a:cxnLst/>
              <a:rect l="l" t="t" r="r" b="b"/>
              <a:pathLst>
                <a:path w="1414144" h="1508125">
                  <a:moveTo>
                    <a:pt x="1069579" y="93421"/>
                  </a:moveTo>
                  <a:lnTo>
                    <a:pt x="1028983" y="72376"/>
                  </a:lnTo>
                  <a:lnTo>
                    <a:pt x="986805" y="53799"/>
                  </a:lnTo>
                  <a:lnTo>
                    <a:pt x="943157" y="37794"/>
                  </a:lnTo>
                  <a:lnTo>
                    <a:pt x="898151" y="24466"/>
                  </a:lnTo>
                  <a:lnTo>
                    <a:pt x="851900" y="13918"/>
                  </a:lnTo>
                  <a:lnTo>
                    <a:pt x="804513" y="6255"/>
                  </a:lnTo>
                  <a:lnTo>
                    <a:pt x="756104" y="1581"/>
                  </a:lnTo>
                  <a:lnTo>
                    <a:pt x="706784" y="0"/>
                  </a:lnTo>
                  <a:lnTo>
                    <a:pt x="656309" y="1656"/>
                  </a:lnTo>
                  <a:lnTo>
                    <a:pt x="606791" y="6550"/>
                  </a:lnTo>
                  <a:lnTo>
                    <a:pt x="558351" y="14571"/>
                  </a:lnTo>
                  <a:lnTo>
                    <a:pt x="511108" y="25607"/>
                  </a:lnTo>
                  <a:lnTo>
                    <a:pt x="465182" y="39547"/>
                  </a:lnTo>
                  <a:lnTo>
                    <a:pt x="420691" y="56278"/>
                  </a:lnTo>
                  <a:lnTo>
                    <a:pt x="377757" y="75689"/>
                  </a:lnTo>
                  <a:lnTo>
                    <a:pt x="336498" y="97668"/>
                  </a:lnTo>
                  <a:lnTo>
                    <a:pt x="297034" y="122104"/>
                  </a:lnTo>
                  <a:lnTo>
                    <a:pt x="259485" y="148886"/>
                  </a:lnTo>
                  <a:lnTo>
                    <a:pt x="223970" y="177901"/>
                  </a:lnTo>
                  <a:lnTo>
                    <a:pt x="190609" y="209038"/>
                  </a:lnTo>
                  <a:lnTo>
                    <a:pt x="159521" y="242185"/>
                  </a:lnTo>
                  <a:lnTo>
                    <a:pt x="130827" y="277231"/>
                  </a:lnTo>
                  <a:lnTo>
                    <a:pt x="104645" y="314064"/>
                  </a:lnTo>
                  <a:lnTo>
                    <a:pt x="81096" y="352572"/>
                  </a:lnTo>
                  <a:lnTo>
                    <a:pt x="60298" y="392644"/>
                  </a:lnTo>
                  <a:lnTo>
                    <a:pt x="42372" y="434168"/>
                  </a:lnTo>
                  <a:lnTo>
                    <a:pt x="27437" y="477033"/>
                  </a:lnTo>
                  <a:lnTo>
                    <a:pt x="15612" y="521127"/>
                  </a:lnTo>
                  <a:lnTo>
                    <a:pt x="7018" y="566338"/>
                  </a:lnTo>
                  <a:lnTo>
                    <a:pt x="1774" y="612555"/>
                  </a:lnTo>
                  <a:lnTo>
                    <a:pt x="0" y="659665"/>
                  </a:lnTo>
                  <a:lnTo>
                    <a:pt x="1774" y="706776"/>
                  </a:lnTo>
                  <a:lnTo>
                    <a:pt x="7018" y="752993"/>
                  </a:lnTo>
                  <a:lnTo>
                    <a:pt x="15612" y="798204"/>
                  </a:lnTo>
                  <a:lnTo>
                    <a:pt x="27437" y="842297"/>
                  </a:lnTo>
                  <a:lnTo>
                    <a:pt x="42372" y="885162"/>
                  </a:lnTo>
                  <a:lnTo>
                    <a:pt x="60298" y="926687"/>
                  </a:lnTo>
                  <a:lnTo>
                    <a:pt x="81096" y="966759"/>
                  </a:lnTo>
                  <a:lnTo>
                    <a:pt x="104645" y="1005267"/>
                  </a:lnTo>
                  <a:lnTo>
                    <a:pt x="130827" y="1042100"/>
                  </a:lnTo>
                  <a:lnTo>
                    <a:pt x="159521" y="1077146"/>
                  </a:lnTo>
                  <a:lnTo>
                    <a:pt x="190609" y="1110293"/>
                  </a:lnTo>
                  <a:lnTo>
                    <a:pt x="223970" y="1141430"/>
                  </a:lnTo>
                  <a:lnTo>
                    <a:pt x="259485" y="1170445"/>
                  </a:lnTo>
                  <a:lnTo>
                    <a:pt x="297034" y="1197226"/>
                  </a:lnTo>
                  <a:lnTo>
                    <a:pt x="336498" y="1221663"/>
                  </a:lnTo>
                  <a:lnTo>
                    <a:pt x="377757" y="1243642"/>
                  </a:lnTo>
                  <a:lnTo>
                    <a:pt x="420691" y="1263053"/>
                  </a:lnTo>
                  <a:lnTo>
                    <a:pt x="465182" y="1279784"/>
                  </a:lnTo>
                  <a:lnTo>
                    <a:pt x="511108" y="1293723"/>
                  </a:lnTo>
                  <a:lnTo>
                    <a:pt x="558351" y="1304759"/>
                  </a:lnTo>
                  <a:lnTo>
                    <a:pt x="606791" y="1312780"/>
                  </a:lnTo>
                  <a:lnTo>
                    <a:pt x="656309" y="1317675"/>
                  </a:lnTo>
                  <a:lnTo>
                    <a:pt x="706784" y="1319331"/>
                  </a:lnTo>
                  <a:lnTo>
                    <a:pt x="749040" y="1318261"/>
                  </a:lnTo>
                  <a:lnTo>
                    <a:pt x="792657" y="1315086"/>
                  </a:lnTo>
                  <a:lnTo>
                    <a:pt x="835609" y="1309865"/>
                  </a:lnTo>
                  <a:lnTo>
                    <a:pt x="875868" y="1302651"/>
                  </a:lnTo>
                  <a:lnTo>
                    <a:pt x="895260" y="1319331"/>
                  </a:lnTo>
                  <a:lnTo>
                    <a:pt x="1033672" y="1428294"/>
                  </a:lnTo>
                  <a:lnTo>
                    <a:pt x="1154415" y="1484248"/>
                  </a:lnTo>
                  <a:lnTo>
                    <a:pt x="1239818" y="1504862"/>
                  </a:lnTo>
                  <a:lnTo>
                    <a:pt x="1272212" y="1507807"/>
                  </a:lnTo>
                  <a:lnTo>
                    <a:pt x="1203006" y="1463633"/>
                  </a:lnTo>
                  <a:lnTo>
                    <a:pt x="1142635" y="1366450"/>
                  </a:lnTo>
                  <a:lnTo>
                    <a:pt x="1099933" y="1269267"/>
                  </a:lnTo>
                  <a:lnTo>
                    <a:pt x="1083736" y="1225093"/>
                  </a:lnTo>
                  <a:lnTo>
                    <a:pt x="1079454" y="1214088"/>
                  </a:lnTo>
                  <a:lnTo>
                    <a:pt x="1120943" y="1187755"/>
                  </a:lnTo>
                  <a:lnTo>
                    <a:pt x="1160366" y="1158914"/>
                  </a:lnTo>
                  <a:lnTo>
                    <a:pt x="1197561" y="1127681"/>
                  </a:lnTo>
                  <a:lnTo>
                    <a:pt x="1232365" y="1094175"/>
                  </a:lnTo>
                  <a:lnTo>
                    <a:pt x="1264620" y="1058510"/>
                  </a:lnTo>
                  <a:lnTo>
                    <a:pt x="1294163" y="1020803"/>
                  </a:lnTo>
                  <a:lnTo>
                    <a:pt x="1320834" y="981173"/>
                  </a:lnTo>
                  <a:lnTo>
                    <a:pt x="1344471" y="939734"/>
                  </a:lnTo>
                  <a:lnTo>
                    <a:pt x="1364913" y="896603"/>
                  </a:lnTo>
                  <a:lnTo>
                    <a:pt x="1382000" y="851899"/>
                  </a:lnTo>
                  <a:lnTo>
                    <a:pt x="1395570" y="805736"/>
                  </a:lnTo>
                  <a:lnTo>
                    <a:pt x="1405462" y="758231"/>
                  </a:lnTo>
                  <a:lnTo>
                    <a:pt x="1411515" y="709502"/>
                  </a:lnTo>
                  <a:lnTo>
                    <a:pt x="1413569" y="659665"/>
                  </a:lnTo>
                  <a:lnTo>
                    <a:pt x="1412628" y="625326"/>
                  </a:lnTo>
                  <a:lnTo>
                    <a:pt x="1409836" y="591444"/>
                  </a:lnTo>
                  <a:lnTo>
                    <a:pt x="1405238" y="558058"/>
                  </a:lnTo>
                  <a:lnTo>
                    <a:pt x="1398878" y="525209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6470650" y="692013"/>
            <a:ext cx="2543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 </a:t>
            </a:r>
          </a:p>
          <a:p>
            <a:pPr algn="ctr"/>
            <a:endParaRPr lang="pt-BR" sz="3200" b="1">
              <a:solidFill>
                <a:srgbClr val="FF0000"/>
              </a:solidFill>
            </a:endParaRPr>
          </a:p>
          <a:p>
            <a:endParaRPr lang="pt-BR" sz="3200" b="1">
              <a:solidFill>
                <a:schemeClr val="bg1"/>
              </a:solidFill>
            </a:endParaRPr>
          </a:p>
        </p:txBody>
      </p:sp>
      <p:grpSp>
        <p:nvGrpSpPr>
          <p:cNvPr id="13" name="object 96"/>
          <p:cNvGrpSpPr/>
          <p:nvPr/>
        </p:nvGrpSpPr>
        <p:grpSpPr>
          <a:xfrm>
            <a:off x="2432050" y="9313577"/>
            <a:ext cx="914400" cy="913097"/>
            <a:chOff x="10435387" y="8456376"/>
            <a:chExt cx="1099820" cy="1565275"/>
          </a:xfrm>
        </p:grpSpPr>
        <p:pic>
          <p:nvPicPr>
            <p:cNvPr id="14" name="object 9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5045" y="8660560"/>
              <a:ext cx="188475" cy="188475"/>
            </a:xfrm>
            <a:prstGeom prst="rect">
              <a:avLst/>
            </a:prstGeom>
          </p:spPr>
        </p:pic>
        <p:sp>
          <p:nvSpPr>
            <p:cNvPr id="15" name="object 98"/>
            <p:cNvSpPr/>
            <p:nvPr/>
          </p:nvSpPr>
          <p:spPr>
            <a:xfrm>
              <a:off x="10466800" y="8487789"/>
              <a:ext cx="1036955" cy="1502410"/>
            </a:xfrm>
            <a:custGeom>
              <a:avLst/>
              <a:gdLst/>
              <a:ahLst/>
              <a:cxnLst/>
              <a:rect l="l" t="t" r="r" b="b"/>
              <a:pathLst>
                <a:path w="1036954" h="1502409">
                  <a:moveTo>
                    <a:pt x="518308" y="809818"/>
                  </a:moveTo>
                  <a:lnTo>
                    <a:pt x="471023" y="806002"/>
                  </a:lnTo>
                  <a:lnTo>
                    <a:pt x="426167" y="794956"/>
                  </a:lnTo>
                  <a:lnTo>
                    <a:pt x="384341" y="777279"/>
                  </a:lnTo>
                  <a:lnTo>
                    <a:pt x="346145" y="753572"/>
                  </a:lnTo>
                  <a:lnTo>
                    <a:pt x="312178" y="724434"/>
                  </a:lnTo>
                  <a:lnTo>
                    <a:pt x="283042" y="690467"/>
                  </a:lnTo>
                  <a:lnTo>
                    <a:pt x="259336" y="652271"/>
                  </a:lnTo>
                  <a:lnTo>
                    <a:pt x="241660" y="610445"/>
                  </a:lnTo>
                  <a:lnTo>
                    <a:pt x="230614" y="565591"/>
                  </a:lnTo>
                  <a:lnTo>
                    <a:pt x="226799" y="518308"/>
                  </a:lnTo>
                  <a:lnTo>
                    <a:pt x="230614" y="471023"/>
                  </a:lnTo>
                  <a:lnTo>
                    <a:pt x="241660" y="426167"/>
                  </a:lnTo>
                  <a:lnTo>
                    <a:pt x="259336" y="384341"/>
                  </a:lnTo>
                  <a:lnTo>
                    <a:pt x="283042" y="346145"/>
                  </a:lnTo>
                  <a:lnTo>
                    <a:pt x="312178" y="312178"/>
                  </a:lnTo>
                  <a:lnTo>
                    <a:pt x="346145" y="283042"/>
                  </a:lnTo>
                  <a:lnTo>
                    <a:pt x="384341" y="259336"/>
                  </a:lnTo>
                  <a:lnTo>
                    <a:pt x="426167" y="241660"/>
                  </a:lnTo>
                  <a:lnTo>
                    <a:pt x="471023" y="230614"/>
                  </a:lnTo>
                  <a:lnTo>
                    <a:pt x="518308" y="226799"/>
                  </a:lnTo>
                  <a:lnTo>
                    <a:pt x="565591" y="230614"/>
                  </a:lnTo>
                  <a:lnTo>
                    <a:pt x="610445" y="241660"/>
                  </a:lnTo>
                  <a:lnTo>
                    <a:pt x="652271" y="259336"/>
                  </a:lnTo>
                  <a:lnTo>
                    <a:pt x="690467" y="283042"/>
                  </a:lnTo>
                  <a:lnTo>
                    <a:pt x="724434" y="312178"/>
                  </a:lnTo>
                  <a:lnTo>
                    <a:pt x="753572" y="346145"/>
                  </a:lnTo>
                  <a:lnTo>
                    <a:pt x="777279" y="384341"/>
                  </a:lnTo>
                  <a:lnTo>
                    <a:pt x="794956" y="426167"/>
                  </a:lnTo>
                  <a:lnTo>
                    <a:pt x="806002" y="471023"/>
                  </a:lnTo>
                  <a:lnTo>
                    <a:pt x="809818" y="518308"/>
                  </a:lnTo>
                  <a:lnTo>
                    <a:pt x="806002" y="565591"/>
                  </a:lnTo>
                  <a:lnTo>
                    <a:pt x="794956" y="610445"/>
                  </a:lnTo>
                  <a:lnTo>
                    <a:pt x="777279" y="652271"/>
                  </a:lnTo>
                  <a:lnTo>
                    <a:pt x="753572" y="690467"/>
                  </a:lnTo>
                  <a:lnTo>
                    <a:pt x="724434" y="724434"/>
                  </a:lnTo>
                  <a:lnTo>
                    <a:pt x="690467" y="753572"/>
                  </a:lnTo>
                  <a:lnTo>
                    <a:pt x="652271" y="777279"/>
                  </a:lnTo>
                  <a:lnTo>
                    <a:pt x="610445" y="794956"/>
                  </a:lnTo>
                  <a:lnTo>
                    <a:pt x="565591" y="806002"/>
                  </a:lnTo>
                  <a:lnTo>
                    <a:pt x="518308" y="809818"/>
                  </a:lnTo>
                  <a:close/>
                </a:path>
                <a:path w="1036954" h="1502409">
                  <a:moveTo>
                    <a:pt x="813011" y="91882"/>
                  </a:moveTo>
                  <a:lnTo>
                    <a:pt x="769727" y="64955"/>
                  </a:lnTo>
                  <a:lnTo>
                    <a:pt x="723742" y="42307"/>
                  </a:lnTo>
                  <a:lnTo>
                    <a:pt x="675331" y="24211"/>
                  </a:lnTo>
                  <a:lnTo>
                    <a:pt x="624771" y="10944"/>
                  </a:lnTo>
                  <a:lnTo>
                    <a:pt x="572338" y="2782"/>
                  </a:lnTo>
                  <a:lnTo>
                    <a:pt x="518308" y="0"/>
                  </a:lnTo>
                  <a:lnTo>
                    <a:pt x="471132" y="2118"/>
                  </a:lnTo>
                  <a:lnTo>
                    <a:pt x="425142" y="8350"/>
                  </a:lnTo>
                  <a:lnTo>
                    <a:pt x="380522" y="18514"/>
                  </a:lnTo>
                  <a:lnTo>
                    <a:pt x="337454" y="32426"/>
                  </a:lnTo>
                  <a:lnTo>
                    <a:pt x="296122" y="49904"/>
                  </a:lnTo>
                  <a:lnTo>
                    <a:pt x="256708" y="70764"/>
                  </a:lnTo>
                  <a:lnTo>
                    <a:pt x="219396" y="94824"/>
                  </a:lnTo>
                  <a:lnTo>
                    <a:pt x="184369" y="121900"/>
                  </a:lnTo>
                  <a:lnTo>
                    <a:pt x="151809" y="151809"/>
                  </a:lnTo>
                  <a:lnTo>
                    <a:pt x="121900" y="184369"/>
                  </a:lnTo>
                  <a:lnTo>
                    <a:pt x="94824" y="219396"/>
                  </a:lnTo>
                  <a:lnTo>
                    <a:pt x="70764" y="256708"/>
                  </a:lnTo>
                  <a:lnTo>
                    <a:pt x="49904" y="296122"/>
                  </a:lnTo>
                  <a:lnTo>
                    <a:pt x="32426" y="337454"/>
                  </a:lnTo>
                  <a:lnTo>
                    <a:pt x="18514" y="380522"/>
                  </a:lnTo>
                  <a:lnTo>
                    <a:pt x="8350" y="425142"/>
                  </a:lnTo>
                  <a:lnTo>
                    <a:pt x="2118" y="471132"/>
                  </a:lnTo>
                  <a:lnTo>
                    <a:pt x="0" y="518308"/>
                  </a:lnTo>
                  <a:lnTo>
                    <a:pt x="3162" y="566881"/>
                  </a:lnTo>
                  <a:lnTo>
                    <a:pt x="12053" y="615981"/>
                  </a:lnTo>
                  <a:lnTo>
                    <a:pt x="25776" y="664959"/>
                  </a:lnTo>
                  <a:lnTo>
                    <a:pt x="43436" y="713167"/>
                  </a:lnTo>
                  <a:lnTo>
                    <a:pt x="64138" y="759957"/>
                  </a:lnTo>
                  <a:lnTo>
                    <a:pt x="86986" y="804679"/>
                  </a:lnTo>
                  <a:lnTo>
                    <a:pt x="111085" y="846686"/>
                  </a:lnTo>
                  <a:lnTo>
                    <a:pt x="137352" y="890175"/>
                  </a:lnTo>
                  <a:lnTo>
                    <a:pt x="163618" y="933662"/>
                  </a:lnTo>
                  <a:lnTo>
                    <a:pt x="189883" y="977149"/>
                  </a:lnTo>
                  <a:lnTo>
                    <a:pt x="216150" y="1020639"/>
                  </a:lnTo>
                  <a:lnTo>
                    <a:pt x="242410" y="1064114"/>
                  </a:lnTo>
                  <a:lnTo>
                    <a:pt x="268668" y="1107589"/>
                  </a:lnTo>
                  <a:lnTo>
                    <a:pt x="294926" y="1151064"/>
                  </a:lnTo>
                  <a:lnTo>
                    <a:pt x="321185" y="1194539"/>
                  </a:lnTo>
                  <a:lnTo>
                    <a:pt x="347444" y="1238014"/>
                  </a:lnTo>
                  <a:lnTo>
                    <a:pt x="375465" y="1284403"/>
                  </a:lnTo>
                  <a:lnTo>
                    <a:pt x="403486" y="1330793"/>
                  </a:lnTo>
                  <a:lnTo>
                    <a:pt x="431509" y="1377184"/>
                  </a:lnTo>
                  <a:lnTo>
                    <a:pt x="459535" y="1423579"/>
                  </a:lnTo>
                  <a:lnTo>
                    <a:pt x="471397" y="1443222"/>
                  </a:lnTo>
                  <a:lnTo>
                    <a:pt x="483262" y="1462866"/>
                  </a:lnTo>
                  <a:lnTo>
                    <a:pt x="495128" y="1482510"/>
                  </a:lnTo>
                  <a:lnTo>
                    <a:pt x="506989" y="1502153"/>
                  </a:lnTo>
                  <a:lnTo>
                    <a:pt x="529627" y="1502153"/>
                  </a:lnTo>
                  <a:lnTo>
                    <a:pt x="541487" y="1482510"/>
                  </a:lnTo>
                  <a:lnTo>
                    <a:pt x="553350" y="1462866"/>
                  </a:lnTo>
                  <a:lnTo>
                    <a:pt x="565215" y="1443222"/>
                  </a:lnTo>
                  <a:lnTo>
                    <a:pt x="577081" y="1423579"/>
                  </a:lnTo>
                  <a:lnTo>
                    <a:pt x="605103" y="1377184"/>
                  </a:lnTo>
                  <a:lnTo>
                    <a:pt x="633127" y="1330793"/>
                  </a:lnTo>
                  <a:lnTo>
                    <a:pt x="661151" y="1284403"/>
                  </a:lnTo>
                  <a:lnTo>
                    <a:pt x="689172" y="1238014"/>
                  </a:lnTo>
                  <a:lnTo>
                    <a:pt x="715428" y="1194539"/>
                  </a:lnTo>
                  <a:lnTo>
                    <a:pt x="741685" y="1151064"/>
                  </a:lnTo>
                  <a:lnTo>
                    <a:pt x="767943" y="1107589"/>
                  </a:lnTo>
                  <a:lnTo>
                    <a:pt x="794200" y="1064114"/>
                  </a:lnTo>
                  <a:lnTo>
                    <a:pt x="820456" y="1020639"/>
                  </a:lnTo>
                  <a:lnTo>
                    <a:pt x="846725" y="977149"/>
                  </a:lnTo>
                  <a:lnTo>
                    <a:pt x="872994" y="933662"/>
                  </a:lnTo>
                  <a:lnTo>
                    <a:pt x="899263" y="890175"/>
                  </a:lnTo>
                  <a:lnTo>
                    <a:pt x="925532" y="846686"/>
                  </a:lnTo>
                  <a:lnTo>
                    <a:pt x="951282" y="801621"/>
                  </a:lnTo>
                  <a:lnTo>
                    <a:pt x="975531" y="753498"/>
                  </a:lnTo>
                  <a:lnTo>
                    <a:pt x="997179" y="703112"/>
                  </a:lnTo>
                  <a:lnTo>
                    <a:pt x="1015127" y="651258"/>
                  </a:lnTo>
                  <a:lnTo>
                    <a:pt x="1028276" y="598732"/>
                  </a:lnTo>
                  <a:lnTo>
                    <a:pt x="1035528" y="546328"/>
                  </a:lnTo>
                  <a:lnTo>
                    <a:pt x="1036547" y="525278"/>
                  </a:lnTo>
                  <a:lnTo>
                    <a:pt x="1036617" y="518308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2016470" y="1317811"/>
            <a:ext cx="3471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8F8F4"/>
                </a:solidFill>
              </a:rPr>
              <a:t>Planos a partir de R</a:t>
            </a:r>
            <a:r>
              <a:rPr lang="pt-BR" sz="3200" b="1">
                <a:solidFill>
                  <a:srgbClr val="F8F8F4"/>
                </a:solidFill>
              </a:rPr>
              <a:t>$ 398,53 </a:t>
            </a:r>
            <a:endParaRPr lang="pt-BR" sz="3200" b="1" dirty="0">
              <a:solidFill>
                <a:srgbClr val="F8F8F4"/>
              </a:solidFill>
            </a:endParaRPr>
          </a:p>
          <a:p>
            <a:pPr algn="ctr"/>
            <a:endParaRPr lang="pt-BR" sz="3200" b="1" dirty="0">
              <a:solidFill>
                <a:srgbClr val="F8F8F4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0949A4-61DC-4080-BB1C-F1E48A69CC80}"/>
              </a:ext>
            </a:extLst>
          </p:cNvPr>
          <p:cNvSpPr txBox="1"/>
          <p:nvPr/>
        </p:nvSpPr>
        <p:spPr>
          <a:xfrm>
            <a:off x="3629386" y="9567865"/>
            <a:ext cx="1199808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F8F8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planos ofertados pela </a:t>
            </a:r>
            <a:r>
              <a:rPr lang="pt-BR" sz="2200" b="1" dirty="0" err="1">
                <a:solidFill>
                  <a:srgbClr val="F8F8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Sulamerica</a:t>
            </a:r>
            <a:r>
              <a:rPr lang="pt-BR" sz="2200" b="1" dirty="0">
                <a:solidFill>
                  <a:srgbClr val="F8F8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dispõem de abrangência  nacional.</a:t>
            </a:r>
          </a:p>
          <a:p>
            <a:endParaRPr lang="pt-BR" sz="2200" b="1" dirty="0">
              <a:solidFill>
                <a:srgbClr val="F8F8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800" b="1" dirty="0">
              <a:solidFill>
                <a:srgbClr val="F8F8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2330E5-FEB8-7100-C08F-A556419FFAF8}"/>
              </a:ext>
            </a:extLst>
          </p:cNvPr>
          <p:cNvSpPr txBox="1"/>
          <p:nvPr/>
        </p:nvSpPr>
        <p:spPr>
          <a:xfrm>
            <a:off x="8375650" y="2515578"/>
            <a:ext cx="11206665" cy="403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endParaRPr lang="pt-BR" sz="2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Imagem 10" descr="Desenho com traços pretos em fundo branco e letras pretas em fundo branco&#10;&#10;Descrição gerada automaticamente com confiança baixa">
            <a:extLst>
              <a:ext uri="{FF2B5EF4-FFF2-40B4-BE49-F238E27FC236}">
                <a16:creationId xmlns:a16="http://schemas.microsoft.com/office/drawing/2014/main" id="{E9624DF3-429E-69B4-AD3F-93723E798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860" y="4799104"/>
            <a:ext cx="302387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ação da imagem">
            <a:extLst>
              <a:ext uri="{FF2B5EF4-FFF2-40B4-BE49-F238E27FC236}">
                <a16:creationId xmlns:a16="http://schemas.microsoft.com/office/drawing/2014/main" id="{6C9F5605-C3AC-3A94-78D7-51043206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18810" y="482462"/>
            <a:ext cx="1368665" cy="13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1101">
            <a:extLst>
              <a:ext uri="{FF2B5EF4-FFF2-40B4-BE49-F238E27FC236}">
                <a16:creationId xmlns:a16="http://schemas.microsoft.com/office/drawing/2014/main" id="{E1715D02-702E-6359-F5BB-836A095EB119}"/>
              </a:ext>
            </a:extLst>
          </p:cNvPr>
          <p:cNvSpPr/>
          <p:nvPr/>
        </p:nvSpPr>
        <p:spPr>
          <a:xfrm rot="16200001">
            <a:off x="4418820" y="3425001"/>
            <a:ext cx="62599" cy="721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1319"/>
              </a:spcAft>
            </a:pPr>
            <a:r>
              <a:rPr lang="pt-BR" sz="164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1814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36B147F-3288-EFE9-E33B-6BCAFE450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0" y="134147"/>
            <a:ext cx="13639800" cy="23765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FA5A4A0-57C2-179F-450E-F391138F6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16" y="2900643"/>
            <a:ext cx="12278368" cy="82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ação da imagem">
            <a:extLst>
              <a:ext uri="{FF2B5EF4-FFF2-40B4-BE49-F238E27FC236}">
                <a16:creationId xmlns:a16="http://schemas.microsoft.com/office/drawing/2014/main" id="{6C9F5605-C3AC-3A94-78D7-51043206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18810" y="482462"/>
            <a:ext cx="1368665" cy="13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1101">
            <a:extLst>
              <a:ext uri="{FF2B5EF4-FFF2-40B4-BE49-F238E27FC236}">
                <a16:creationId xmlns:a16="http://schemas.microsoft.com/office/drawing/2014/main" id="{E1715D02-702E-6359-F5BB-836A095EB119}"/>
              </a:ext>
            </a:extLst>
          </p:cNvPr>
          <p:cNvSpPr/>
          <p:nvPr/>
        </p:nvSpPr>
        <p:spPr>
          <a:xfrm rot="16200001">
            <a:off x="4418820" y="3425001"/>
            <a:ext cx="62599" cy="721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1319"/>
              </a:spcAft>
            </a:pPr>
            <a:r>
              <a:rPr lang="pt-BR" sz="164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1814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0E18B1-74F5-EDFF-09C3-F35A985D8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0" y="134147"/>
            <a:ext cx="13639800" cy="23765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DEA5BEA-3C47-FAB3-2AA6-23FD48226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50" y="3368675"/>
            <a:ext cx="1791407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6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3"/>
          <p:cNvGrpSpPr/>
          <p:nvPr/>
        </p:nvGrpSpPr>
        <p:grpSpPr>
          <a:xfrm>
            <a:off x="11499850" y="3501782"/>
            <a:ext cx="3589467" cy="3485895"/>
            <a:chOff x="2258180" y="3762716"/>
            <a:chExt cx="4539801" cy="4408805"/>
          </a:xfrm>
        </p:grpSpPr>
        <p:sp>
          <p:nvSpPr>
            <p:cNvPr id="6" name="object 15"/>
            <p:cNvSpPr/>
            <p:nvPr/>
          </p:nvSpPr>
          <p:spPr>
            <a:xfrm>
              <a:off x="6483656" y="547292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0"/>
                  </a:move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lnTo>
                    <a:pt x="206706" y="306119"/>
                  </a:lnTo>
                  <a:lnTo>
                    <a:pt x="249821" y="283821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close/>
                </a:path>
              </a:pathLst>
            </a:custGeom>
            <a:solidFill>
              <a:srgbClr val="FFB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6"/>
            <p:cNvSpPr/>
            <p:nvPr/>
          </p:nvSpPr>
          <p:spPr>
            <a:xfrm>
              <a:off x="2258180" y="3762716"/>
              <a:ext cx="4408811" cy="4408805"/>
            </a:xfrm>
            <a:custGeom>
              <a:avLst/>
              <a:gdLst/>
              <a:ahLst/>
              <a:cxnLst/>
              <a:rect l="l" t="t" r="r" b="b"/>
              <a:pathLst>
                <a:path w="4408805" h="4408805">
                  <a:moveTo>
                    <a:pt x="4408336" y="2204163"/>
                  </a:moveTo>
                  <a:lnTo>
                    <a:pt x="4407812" y="2252731"/>
                  </a:lnTo>
                  <a:lnTo>
                    <a:pt x="4406246" y="2301043"/>
                  </a:lnTo>
                  <a:lnTo>
                    <a:pt x="4403648" y="2349087"/>
                  </a:lnTo>
                  <a:lnTo>
                    <a:pt x="4400030" y="2396853"/>
                  </a:lnTo>
                  <a:lnTo>
                    <a:pt x="4395403" y="2444330"/>
                  </a:lnTo>
                  <a:lnTo>
                    <a:pt x="4389776" y="2491508"/>
                  </a:lnTo>
                  <a:lnTo>
                    <a:pt x="4383162" y="2538375"/>
                  </a:lnTo>
                  <a:lnTo>
                    <a:pt x="4375570" y="2584921"/>
                  </a:lnTo>
                  <a:lnTo>
                    <a:pt x="4367012" y="2631136"/>
                  </a:lnTo>
                  <a:lnTo>
                    <a:pt x="4357498" y="2677007"/>
                  </a:lnTo>
                  <a:lnTo>
                    <a:pt x="4347039" y="2722525"/>
                  </a:lnTo>
                  <a:lnTo>
                    <a:pt x="4335645" y="2767679"/>
                  </a:lnTo>
                  <a:lnTo>
                    <a:pt x="4323328" y="2812458"/>
                  </a:lnTo>
                  <a:lnTo>
                    <a:pt x="4310098" y="2856851"/>
                  </a:lnTo>
                  <a:lnTo>
                    <a:pt x="4295967" y="2900848"/>
                  </a:lnTo>
                  <a:lnTo>
                    <a:pt x="4280944" y="2944438"/>
                  </a:lnTo>
                  <a:lnTo>
                    <a:pt x="4265040" y="2987610"/>
                  </a:lnTo>
                  <a:lnTo>
                    <a:pt x="4248267" y="3030353"/>
                  </a:lnTo>
                  <a:lnTo>
                    <a:pt x="4230634" y="3072656"/>
                  </a:lnTo>
                  <a:lnTo>
                    <a:pt x="4212154" y="3114509"/>
                  </a:lnTo>
                  <a:lnTo>
                    <a:pt x="4192835" y="3155901"/>
                  </a:lnTo>
                  <a:lnTo>
                    <a:pt x="4172691" y="3196822"/>
                  </a:lnTo>
                  <a:lnTo>
                    <a:pt x="4151730" y="3237260"/>
                  </a:lnTo>
                  <a:lnTo>
                    <a:pt x="4129964" y="3277205"/>
                  </a:lnTo>
                  <a:lnTo>
                    <a:pt x="4107403" y="3316645"/>
                  </a:lnTo>
                  <a:lnTo>
                    <a:pt x="4084059" y="3355571"/>
                  </a:lnTo>
                  <a:lnTo>
                    <a:pt x="4059942" y="3393972"/>
                  </a:lnTo>
                  <a:lnTo>
                    <a:pt x="4035063" y="3431836"/>
                  </a:lnTo>
                  <a:lnTo>
                    <a:pt x="4009432" y="3469153"/>
                  </a:lnTo>
                  <a:lnTo>
                    <a:pt x="3983060" y="3505912"/>
                  </a:lnTo>
                  <a:lnTo>
                    <a:pt x="3955959" y="3542103"/>
                  </a:lnTo>
                  <a:lnTo>
                    <a:pt x="3928139" y="3577714"/>
                  </a:lnTo>
                  <a:lnTo>
                    <a:pt x="3899610" y="3612736"/>
                  </a:lnTo>
                  <a:lnTo>
                    <a:pt x="3870383" y="3647156"/>
                  </a:lnTo>
                  <a:lnTo>
                    <a:pt x="3840470" y="3680965"/>
                  </a:lnTo>
                  <a:lnTo>
                    <a:pt x="3809880" y="3714152"/>
                  </a:lnTo>
                  <a:lnTo>
                    <a:pt x="3778625" y="3746705"/>
                  </a:lnTo>
                  <a:lnTo>
                    <a:pt x="3746715" y="3778615"/>
                  </a:lnTo>
                  <a:lnTo>
                    <a:pt x="3714162" y="3809870"/>
                  </a:lnTo>
                  <a:lnTo>
                    <a:pt x="3680976" y="3840459"/>
                  </a:lnTo>
                  <a:lnTo>
                    <a:pt x="3647167" y="3870373"/>
                  </a:lnTo>
                  <a:lnTo>
                    <a:pt x="3612746" y="3899599"/>
                  </a:lnTo>
                  <a:lnTo>
                    <a:pt x="3577725" y="3928128"/>
                  </a:lnTo>
                  <a:lnTo>
                    <a:pt x="3542113" y="3955949"/>
                  </a:lnTo>
                  <a:lnTo>
                    <a:pt x="3505923" y="3983050"/>
                  </a:lnTo>
                  <a:lnTo>
                    <a:pt x="3469163" y="4009421"/>
                  </a:lnTo>
                  <a:lnTo>
                    <a:pt x="3431846" y="4035052"/>
                  </a:lnTo>
                  <a:lnTo>
                    <a:pt x="3393982" y="4059931"/>
                  </a:lnTo>
                  <a:lnTo>
                    <a:pt x="3355582" y="4084049"/>
                  </a:lnTo>
                  <a:lnTo>
                    <a:pt x="3316656" y="4107393"/>
                  </a:lnTo>
                  <a:lnTo>
                    <a:pt x="3277215" y="4129953"/>
                  </a:lnTo>
                  <a:lnTo>
                    <a:pt x="3237270" y="4151719"/>
                  </a:lnTo>
                  <a:lnTo>
                    <a:pt x="3196832" y="4172680"/>
                  </a:lnTo>
                  <a:lnTo>
                    <a:pt x="3155912" y="4192825"/>
                  </a:lnTo>
                  <a:lnTo>
                    <a:pt x="3114520" y="4212143"/>
                  </a:lnTo>
                  <a:lnTo>
                    <a:pt x="3072666" y="4230624"/>
                  </a:lnTo>
                  <a:lnTo>
                    <a:pt x="3030363" y="4248256"/>
                  </a:lnTo>
                  <a:lnTo>
                    <a:pt x="2987620" y="4265029"/>
                  </a:lnTo>
                  <a:lnTo>
                    <a:pt x="2944448" y="4280933"/>
                  </a:lnTo>
                  <a:lnTo>
                    <a:pt x="2900859" y="4295956"/>
                  </a:lnTo>
                  <a:lnTo>
                    <a:pt x="2856862" y="4310088"/>
                  </a:lnTo>
                  <a:lnTo>
                    <a:pt x="2812469" y="4323318"/>
                  </a:lnTo>
                  <a:lnTo>
                    <a:pt x="2767690" y="4335635"/>
                  </a:lnTo>
                  <a:lnTo>
                    <a:pt x="2722536" y="4347028"/>
                  </a:lnTo>
                  <a:lnTo>
                    <a:pt x="2677018" y="4357487"/>
                  </a:lnTo>
                  <a:lnTo>
                    <a:pt x="2631146" y="4367002"/>
                  </a:lnTo>
                  <a:lnTo>
                    <a:pt x="2584932" y="4375560"/>
                  </a:lnTo>
                  <a:lnTo>
                    <a:pt x="2538386" y="4383152"/>
                  </a:lnTo>
                  <a:lnTo>
                    <a:pt x="2491518" y="4389766"/>
                  </a:lnTo>
                  <a:lnTo>
                    <a:pt x="2444341" y="4395392"/>
                  </a:lnTo>
                  <a:lnTo>
                    <a:pt x="2396864" y="4400020"/>
                  </a:lnTo>
                  <a:lnTo>
                    <a:pt x="2349097" y="4403638"/>
                  </a:lnTo>
                  <a:lnTo>
                    <a:pt x="2301053" y="4406235"/>
                  </a:lnTo>
                  <a:lnTo>
                    <a:pt x="2252741" y="4407801"/>
                  </a:lnTo>
                  <a:lnTo>
                    <a:pt x="2204173" y="4408326"/>
                  </a:lnTo>
                  <a:lnTo>
                    <a:pt x="2155605" y="4407801"/>
                  </a:lnTo>
                  <a:lnTo>
                    <a:pt x="2107293" y="4406235"/>
                  </a:lnTo>
                  <a:lnTo>
                    <a:pt x="2059248" y="4403638"/>
                  </a:lnTo>
                  <a:lnTo>
                    <a:pt x="2011481" y="4400020"/>
                  </a:lnTo>
                  <a:lnTo>
                    <a:pt x="1964004" y="4395392"/>
                  </a:lnTo>
                  <a:lnTo>
                    <a:pt x="1916826" y="4389766"/>
                  </a:lnTo>
                  <a:lnTo>
                    <a:pt x="1869958" y="4383152"/>
                  </a:lnTo>
                  <a:lnTo>
                    <a:pt x="1823412" y="4375560"/>
                  </a:lnTo>
                  <a:lnTo>
                    <a:pt x="1777197" y="4367002"/>
                  </a:lnTo>
                  <a:lnTo>
                    <a:pt x="1731325" y="4357487"/>
                  </a:lnTo>
                  <a:lnTo>
                    <a:pt x="1685807" y="4347028"/>
                  </a:lnTo>
                  <a:lnTo>
                    <a:pt x="1640653" y="4335635"/>
                  </a:lnTo>
                  <a:lnTo>
                    <a:pt x="1595873" y="4323318"/>
                  </a:lnTo>
                  <a:lnTo>
                    <a:pt x="1551480" y="4310088"/>
                  </a:lnTo>
                  <a:lnTo>
                    <a:pt x="1507483" y="4295956"/>
                  </a:lnTo>
                  <a:lnTo>
                    <a:pt x="1463893" y="4280933"/>
                  </a:lnTo>
                  <a:lnTo>
                    <a:pt x="1420721" y="4265029"/>
                  </a:lnTo>
                  <a:lnTo>
                    <a:pt x="1377978" y="4248256"/>
                  </a:lnTo>
                  <a:lnTo>
                    <a:pt x="1335674" y="4230624"/>
                  </a:lnTo>
                  <a:lnTo>
                    <a:pt x="1293820" y="4212143"/>
                  </a:lnTo>
                  <a:lnTo>
                    <a:pt x="1252428" y="4192825"/>
                  </a:lnTo>
                  <a:lnTo>
                    <a:pt x="1211507" y="4172680"/>
                  </a:lnTo>
                  <a:lnTo>
                    <a:pt x="1171069" y="4151719"/>
                  </a:lnTo>
                  <a:lnTo>
                    <a:pt x="1131124" y="4129953"/>
                  </a:lnTo>
                  <a:lnTo>
                    <a:pt x="1091683" y="4107393"/>
                  </a:lnTo>
                  <a:lnTo>
                    <a:pt x="1052757" y="4084049"/>
                  </a:lnTo>
                  <a:lnTo>
                    <a:pt x="1014356" y="4059931"/>
                  </a:lnTo>
                  <a:lnTo>
                    <a:pt x="976492" y="4035052"/>
                  </a:lnTo>
                  <a:lnTo>
                    <a:pt x="939175" y="4009421"/>
                  </a:lnTo>
                  <a:lnTo>
                    <a:pt x="902415" y="3983050"/>
                  </a:lnTo>
                  <a:lnTo>
                    <a:pt x="866225" y="3955949"/>
                  </a:lnTo>
                  <a:lnTo>
                    <a:pt x="830613" y="3928128"/>
                  </a:lnTo>
                  <a:lnTo>
                    <a:pt x="795592" y="3899599"/>
                  </a:lnTo>
                  <a:lnTo>
                    <a:pt x="761171" y="3870373"/>
                  </a:lnTo>
                  <a:lnTo>
                    <a:pt x="727362" y="3840459"/>
                  </a:lnTo>
                  <a:lnTo>
                    <a:pt x="694175" y="3809870"/>
                  </a:lnTo>
                  <a:lnTo>
                    <a:pt x="661622" y="3778615"/>
                  </a:lnTo>
                  <a:lnTo>
                    <a:pt x="629712" y="3746705"/>
                  </a:lnTo>
                  <a:lnTo>
                    <a:pt x="598457" y="3714152"/>
                  </a:lnTo>
                  <a:lnTo>
                    <a:pt x="567867" y="3680965"/>
                  </a:lnTo>
                  <a:lnTo>
                    <a:pt x="537954" y="3647156"/>
                  </a:lnTo>
                  <a:lnTo>
                    <a:pt x="508727" y="3612736"/>
                  </a:lnTo>
                  <a:lnTo>
                    <a:pt x="480198" y="3577714"/>
                  </a:lnTo>
                  <a:lnTo>
                    <a:pt x="452378" y="3542103"/>
                  </a:lnTo>
                  <a:lnTo>
                    <a:pt x="425276" y="3505912"/>
                  </a:lnTo>
                  <a:lnTo>
                    <a:pt x="398905" y="3469153"/>
                  </a:lnTo>
                  <a:lnTo>
                    <a:pt x="373274" y="3431836"/>
                  </a:lnTo>
                  <a:lnTo>
                    <a:pt x="348395" y="3393972"/>
                  </a:lnTo>
                  <a:lnTo>
                    <a:pt x="324277" y="3355571"/>
                  </a:lnTo>
                  <a:lnTo>
                    <a:pt x="300933" y="3316645"/>
                  </a:lnTo>
                  <a:lnTo>
                    <a:pt x="278373" y="3277205"/>
                  </a:lnTo>
                  <a:lnTo>
                    <a:pt x="256607" y="3237260"/>
                  </a:lnTo>
                  <a:lnTo>
                    <a:pt x="235646" y="3196822"/>
                  </a:lnTo>
                  <a:lnTo>
                    <a:pt x="215501" y="3155901"/>
                  </a:lnTo>
                  <a:lnTo>
                    <a:pt x="196183" y="3114509"/>
                  </a:lnTo>
                  <a:lnTo>
                    <a:pt x="177702" y="3072656"/>
                  </a:lnTo>
                  <a:lnTo>
                    <a:pt x="160070" y="3030353"/>
                  </a:lnTo>
                  <a:lnTo>
                    <a:pt x="143296" y="2987610"/>
                  </a:lnTo>
                  <a:lnTo>
                    <a:pt x="127393" y="2944438"/>
                  </a:lnTo>
                  <a:lnTo>
                    <a:pt x="112369" y="2900848"/>
                  </a:lnTo>
                  <a:lnTo>
                    <a:pt x="98238" y="2856851"/>
                  </a:lnTo>
                  <a:lnTo>
                    <a:pt x="85008" y="2812458"/>
                  </a:lnTo>
                  <a:lnTo>
                    <a:pt x="72691" y="2767679"/>
                  </a:lnTo>
                  <a:lnTo>
                    <a:pt x="61297" y="2722525"/>
                  </a:lnTo>
                  <a:lnTo>
                    <a:pt x="50838" y="2677007"/>
                  </a:lnTo>
                  <a:lnTo>
                    <a:pt x="41324" y="2631136"/>
                  </a:lnTo>
                  <a:lnTo>
                    <a:pt x="32766" y="2584921"/>
                  </a:lnTo>
                  <a:lnTo>
                    <a:pt x="25174" y="2538375"/>
                  </a:lnTo>
                  <a:lnTo>
                    <a:pt x="18560" y="2491508"/>
                  </a:lnTo>
                  <a:lnTo>
                    <a:pt x="12933" y="2444330"/>
                  </a:lnTo>
                  <a:lnTo>
                    <a:pt x="8306" y="2396853"/>
                  </a:lnTo>
                  <a:lnTo>
                    <a:pt x="4688" y="2349087"/>
                  </a:lnTo>
                  <a:lnTo>
                    <a:pt x="2090" y="2301043"/>
                  </a:lnTo>
                  <a:lnTo>
                    <a:pt x="524" y="2252731"/>
                  </a:lnTo>
                  <a:lnTo>
                    <a:pt x="0" y="2204163"/>
                  </a:lnTo>
                  <a:lnTo>
                    <a:pt x="524" y="2155595"/>
                  </a:lnTo>
                  <a:lnTo>
                    <a:pt x="2090" y="2107283"/>
                  </a:lnTo>
                  <a:lnTo>
                    <a:pt x="4688" y="2059239"/>
                  </a:lnTo>
                  <a:lnTo>
                    <a:pt x="8306" y="2011472"/>
                  </a:lnTo>
                  <a:lnTo>
                    <a:pt x="12933" y="1963995"/>
                  </a:lnTo>
                  <a:lnTo>
                    <a:pt x="18560" y="1916818"/>
                  </a:lnTo>
                  <a:lnTo>
                    <a:pt x="25174" y="1869950"/>
                  </a:lnTo>
                  <a:lnTo>
                    <a:pt x="32766" y="1823404"/>
                  </a:lnTo>
                  <a:lnTo>
                    <a:pt x="41324" y="1777190"/>
                  </a:lnTo>
                  <a:lnTo>
                    <a:pt x="50838" y="1731318"/>
                  </a:lnTo>
                  <a:lnTo>
                    <a:pt x="61297" y="1685800"/>
                  </a:lnTo>
                  <a:lnTo>
                    <a:pt x="72691" y="1640646"/>
                  </a:lnTo>
                  <a:lnTo>
                    <a:pt x="85008" y="1595867"/>
                  </a:lnTo>
                  <a:lnTo>
                    <a:pt x="98238" y="1551474"/>
                  </a:lnTo>
                  <a:lnTo>
                    <a:pt x="112369" y="1507477"/>
                  </a:lnTo>
                  <a:lnTo>
                    <a:pt x="127393" y="1463888"/>
                  </a:lnTo>
                  <a:lnTo>
                    <a:pt x="143296" y="1420716"/>
                  </a:lnTo>
                  <a:lnTo>
                    <a:pt x="160070" y="1377973"/>
                  </a:lnTo>
                  <a:lnTo>
                    <a:pt x="177702" y="1335670"/>
                  </a:lnTo>
                  <a:lnTo>
                    <a:pt x="196183" y="1293816"/>
                  </a:lnTo>
                  <a:lnTo>
                    <a:pt x="215501" y="1252424"/>
                  </a:lnTo>
                  <a:lnTo>
                    <a:pt x="235646" y="1211504"/>
                  </a:lnTo>
                  <a:lnTo>
                    <a:pt x="256607" y="1171066"/>
                  </a:lnTo>
                  <a:lnTo>
                    <a:pt x="278373" y="1131121"/>
                  </a:lnTo>
                  <a:lnTo>
                    <a:pt x="300933" y="1091680"/>
                  </a:lnTo>
                  <a:lnTo>
                    <a:pt x="324277" y="1052754"/>
                  </a:lnTo>
                  <a:lnTo>
                    <a:pt x="348395" y="1014354"/>
                  </a:lnTo>
                  <a:lnTo>
                    <a:pt x="373274" y="976490"/>
                  </a:lnTo>
                  <a:lnTo>
                    <a:pt x="398905" y="939173"/>
                  </a:lnTo>
                  <a:lnTo>
                    <a:pt x="425276" y="902413"/>
                  </a:lnTo>
                  <a:lnTo>
                    <a:pt x="452378" y="866223"/>
                  </a:lnTo>
                  <a:lnTo>
                    <a:pt x="480198" y="830611"/>
                  </a:lnTo>
                  <a:lnTo>
                    <a:pt x="508727" y="795590"/>
                  </a:lnTo>
                  <a:lnTo>
                    <a:pt x="537954" y="761169"/>
                  </a:lnTo>
                  <a:lnTo>
                    <a:pt x="567867" y="727360"/>
                  </a:lnTo>
                  <a:lnTo>
                    <a:pt x="598457" y="694174"/>
                  </a:lnTo>
                  <a:lnTo>
                    <a:pt x="629712" y="661620"/>
                  </a:lnTo>
                  <a:lnTo>
                    <a:pt x="661622" y="629711"/>
                  </a:lnTo>
                  <a:lnTo>
                    <a:pt x="694175" y="598456"/>
                  </a:lnTo>
                  <a:lnTo>
                    <a:pt x="727362" y="567866"/>
                  </a:lnTo>
                  <a:lnTo>
                    <a:pt x="761171" y="537953"/>
                  </a:lnTo>
                  <a:lnTo>
                    <a:pt x="795592" y="508726"/>
                  </a:lnTo>
                  <a:lnTo>
                    <a:pt x="830613" y="480197"/>
                  </a:lnTo>
                  <a:lnTo>
                    <a:pt x="866225" y="452377"/>
                  </a:lnTo>
                  <a:lnTo>
                    <a:pt x="902415" y="425276"/>
                  </a:lnTo>
                  <a:lnTo>
                    <a:pt x="939175" y="398904"/>
                  </a:lnTo>
                  <a:lnTo>
                    <a:pt x="976492" y="373273"/>
                  </a:lnTo>
                  <a:lnTo>
                    <a:pt x="1014356" y="348394"/>
                  </a:lnTo>
                  <a:lnTo>
                    <a:pt x="1052757" y="324277"/>
                  </a:lnTo>
                  <a:lnTo>
                    <a:pt x="1091683" y="300933"/>
                  </a:lnTo>
                  <a:lnTo>
                    <a:pt x="1131124" y="278372"/>
                  </a:lnTo>
                  <a:lnTo>
                    <a:pt x="1171069" y="256606"/>
                  </a:lnTo>
                  <a:lnTo>
                    <a:pt x="1211507" y="235645"/>
                  </a:lnTo>
                  <a:lnTo>
                    <a:pt x="1252428" y="215501"/>
                  </a:lnTo>
                  <a:lnTo>
                    <a:pt x="1293820" y="196182"/>
                  </a:lnTo>
                  <a:lnTo>
                    <a:pt x="1335674" y="177702"/>
                  </a:lnTo>
                  <a:lnTo>
                    <a:pt x="1377978" y="160069"/>
                  </a:lnTo>
                  <a:lnTo>
                    <a:pt x="1420721" y="143296"/>
                  </a:lnTo>
                  <a:lnTo>
                    <a:pt x="1463893" y="127392"/>
                  </a:lnTo>
                  <a:lnTo>
                    <a:pt x="1507483" y="112369"/>
                  </a:lnTo>
                  <a:lnTo>
                    <a:pt x="1551480" y="98238"/>
                  </a:lnTo>
                  <a:lnTo>
                    <a:pt x="1595873" y="85008"/>
                  </a:lnTo>
                  <a:lnTo>
                    <a:pt x="1640653" y="72691"/>
                  </a:lnTo>
                  <a:lnTo>
                    <a:pt x="1685807" y="61297"/>
                  </a:lnTo>
                  <a:lnTo>
                    <a:pt x="1731325" y="50838"/>
                  </a:lnTo>
                  <a:lnTo>
                    <a:pt x="1777197" y="41324"/>
                  </a:lnTo>
                  <a:lnTo>
                    <a:pt x="1823412" y="32766"/>
                  </a:lnTo>
                  <a:lnTo>
                    <a:pt x="1869958" y="25174"/>
                  </a:lnTo>
                  <a:lnTo>
                    <a:pt x="1916826" y="18560"/>
                  </a:lnTo>
                  <a:lnTo>
                    <a:pt x="1964004" y="12933"/>
                  </a:lnTo>
                  <a:lnTo>
                    <a:pt x="2011481" y="8306"/>
                  </a:lnTo>
                  <a:lnTo>
                    <a:pt x="2059248" y="4688"/>
                  </a:lnTo>
                  <a:lnTo>
                    <a:pt x="2107293" y="2090"/>
                  </a:lnTo>
                  <a:lnTo>
                    <a:pt x="2155605" y="524"/>
                  </a:lnTo>
                  <a:lnTo>
                    <a:pt x="2204173" y="0"/>
                  </a:lnTo>
                </a:path>
              </a:pathLst>
            </a:custGeom>
            <a:ln w="52354">
              <a:solidFill>
                <a:srgbClr val="171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5"/>
          <p:cNvGrpSpPr/>
          <p:nvPr/>
        </p:nvGrpSpPr>
        <p:grpSpPr>
          <a:xfrm>
            <a:off x="1736599" y="423502"/>
            <a:ext cx="3810000" cy="3171720"/>
            <a:chOff x="14445316" y="8453544"/>
            <a:chExt cx="1477010" cy="1570990"/>
          </a:xfrm>
        </p:grpSpPr>
        <p:pic>
          <p:nvPicPr>
            <p:cNvPr id="9" name="object 10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67782" y="8663700"/>
              <a:ext cx="188475" cy="188475"/>
            </a:xfrm>
            <a:prstGeom prst="rect">
              <a:avLst/>
            </a:prstGeom>
          </p:spPr>
        </p:pic>
        <p:sp>
          <p:nvSpPr>
            <p:cNvPr id="10" name="object 107"/>
            <p:cNvSpPr/>
            <p:nvPr/>
          </p:nvSpPr>
          <p:spPr>
            <a:xfrm>
              <a:off x="14476729" y="8484957"/>
              <a:ext cx="1414145" cy="1508125"/>
            </a:xfrm>
            <a:custGeom>
              <a:avLst/>
              <a:gdLst/>
              <a:ahLst/>
              <a:cxnLst/>
              <a:rect l="l" t="t" r="r" b="b"/>
              <a:pathLst>
                <a:path w="1414144" h="1508125">
                  <a:moveTo>
                    <a:pt x="1069579" y="93421"/>
                  </a:moveTo>
                  <a:lnTo>
                    <a:pt x="1028983" y="72376"/>
                  </a:lnTo>
                  <a:lnTo>
                    <a:pt x="986805" y="53799"/>
                  </a:lnTo>
                  <a:lnTo>
                    <a:pt x="943157" y="37794"/>
                  </a:lnTo>
                  <a:lnTo>
                    <a:pt x="898151" y="24466"/>
                  </a:lnTo>
                  <a:lnTo>
                    <a:pt x="851900" y="13918"/>
                  </a:lnTo>
                  <a:lnTo>
                    <a:pt x="804513" y="6255"/>
                  </a:lnTo>
                  <a:lnTo>
                    <a:pt x="756104" y="1581"/>
                  </a:lnTo>
                  <a:lnTo>
                    <a:pt x="706784" y="0"/>
                  </a:lnTo>
                  <a:lnTo>
                    <a:pt x="656309" y="1656"/>
                  </a:lnTo>
                  <a:lnTo>
                    <a:pt x="606791" y="6550"/>
                  </a:lnTo>
                  <a:lnTo>
                    <a:pt x="558351" y="14571"/>
                  </a:lnTo>
                  <a:lnTo>
                    <a:pt x="511108" y="25607"/>
                  </a:lnTo>
                  <a:lnTo>
                    <a:pt x="465182" y="39547"/>
                  </a:lnTo>
                  <a:lnTo>
                    <a:pt x="420691" y="56278"/>
                  </a:lnTo>
                  <a:lnTo>
                    <a:pt x="377757" y="75689"/>
                  </a:lnTo>
                  <a:lnTo>
                    <a:pt x="336498" y="97668"/>
                  </a:lnTo>
                  <a:lnTo>
                    <a:pt x="297034" y="122104"/>
                  </a:lnTo>
                  <a:lnTo>
                    <a:pt x="259485" y="148886"/>
                  </a:lnTo>
                  <a:lnTo>
                    <a:pt x="223970" y="177901"/>
                  </a:lnTo>
                  <a:lnTo>
                    <a:pt x="190609" y="209038"/>
                  </a:lnTo>
                  <a:lnTo>
                    <a:pt x="159521" y="242185"/>
                  </a:lnTo>
                  <a:lnTo>
                    <a:pt x="130827" y="277231"/>
                  </a:lnTo>
                  <a:lnTo>
                    <a:pt x="104645" y="314064"/>
                  </a:lnTo>
                  <a:lnTo>
                    <a:pt x="81096" y="352572"/>
                  </a:lnTo>
                  <a:lnTo>
                    <a:pt x="60298" y="392644"/>
                  </a:lnTo>
                  <a:lnTo>
                    <a:pt x="42372" y="434168"/>
                  </a:lnTo>
                  <a:lnTo>
                    <a:pt x="27437" y="477033"/>
                  </a:lnTo>
                  <a:lnTo>
                    <a:pt x="15612" y="521127"/>
                  </a:lnTo>
                  <a:lnTo>
                    <a:pt x="7018" y="566338"/>
                  </a:lnTo>
                  <a:lnTo>
                    <a:pt x="1774" y="612555"/>
                  </a:lnTo>
                  <a:lnTo>
                    <a:pt x="0" y="659665"/>
                  </a:lnTo>
                  <a:lnTo>
                    <a:pt x="1774" y="706776"/>
                  </a:lnTo>
                  <a:lnTo>
                    <a:pt x="7018" y="752993"/>
                  </a:lnTo>
                  <a:lnTo>
                    <a:pt x="15612" y="798204"/>
                  </a:lnTo>
                  <a:lnTo>
                    <a:pt x="27437" y="842297"/>
                  </a:lnTo>
                  <a:lnTo>
                    <a:pt x="42372" y="885162"/>
                  </a:lnTo>
                  <a:lnTo>
                    <a:pt x="60298" y="926687"/>
                  </a:lnTo>
                  <a:lnTo>
                    <a:pt x="81096" y="966759"/>
                  </a:lnTo>
                  <a:lnTo>
                    <a:pt x="104645" y="1005267"/>
                  </a:lnTo>
                  <a:lnTo>
                    <a:pt x="130827" y="1042100"/>
                  </a:lnTo>
                  <a:lnTo>
                    <a:pt x="159521" y="1077146"/>
                  </a:lnTo>
                  <a:lnTo>
                    <a:pt x="190609" y="1110293"/>
                  </a:lnTo>
                  <a:lnTo>
                    <a:pt x="223970" y="1141430"/>
                  </a:lnTo>
                  <a:lnTo>
                    <a:pt x="259485" y="1170445"/>
                  </a:lnTo>
                  <a:lnTo>
                    <a:pt x="297034" y="1197226"/>
                  </a:lnTo>
                  <a:lnTo>
                    <a:pt x="336498" y="1221663"/>
                  </a:lnTo>
                  <a:lnTo>
                    <a:pt x="377757" y="1243642"/>
                  </a:lnTo>
                  <a:lnTo>
                    <a:pt x="420691" y="1263053"/>
                  </a:lnTo>
                  <a:lnTo>
                    <a:pt x="465182" y="1279784"/>
                  </a:lnTo>
                  <a:lnTo>
                    <a:pt x="511108" y="1293723"/>
                  </a:lnTo>
                  <a:lnTo>
                    <a:pt x="558351" y="1304759"/>
                  </a:lnTo>
                  <a:lnTo>
                    <a:pt x="606791" y="1312780"/>
                  </a:lnTo>
                  <a:lnTo>
                    <a:pt x="656309" y="1317675"/>
                  </a:lnTo>
                  <a:lnTo>
                    <a:pt x="706784" y="1319331"/>
                  </a:lnTo>
                  <a:lnTo>
                    <a:pt x="749040" y="1318261"/>
                  </a:lnTo>
                  <a:lnTo>
                    <a:pt x="792657" y="1315086"/>
                  </a:lnTo>
                  <a:lnTo>
                    <a:pt x="835609" y="1309865"/>
                  </a:lnTo>
                  <a:lnTo>
                    <a:pt x="875868" y="1302651"/>
                  </a:lnTo>
                  <a:lnTo>
                    <a:pt x="895260" y="1319331"/>
                  </a:lnTo>
                  <a:lnTo>
                    <a:pt x="1033672" y="1428294"/>
                  </a:lnTo>
                  <a:lnTo>
                    <a:pt x="1154415" y="1484248"/>
                  </a:lnTo>
                  <a:lnTo>
                    <a:pt x="1239818" y="1504862"/>
                  </a:lnTo>
                  <a:lnTo>
                    <a:pt x="1272212" y="1507807"/>
                  </a:lnTo>
                  <a:lnTo>
                    <a:pt x="1203006" y="1463633"/>
                  </a:lnTo>
                  <a:lnTo>
                    <a:pt x="1142635" y="1366450"/>
                  </a:lnTo>
                  <a:lnTo>
                    <a:pt x="1099933" y="1269267"/>
                  </a:lnTo>
                  <a:lnTo>
                    <a:pt x="1083736" y="1225093"/>
                  </a:lnTo>
                  <a:lnTo>
                    <a:pt x="1079454" y="1214088"/>
                  </a:lnTo>
                  <a:lnTo>
                    <a:pt x="1120943" y="1187755"/>
                  </a:lnTo>
                  <a:lnTo>
                    <a:pt x="1160366" y="1158914"/>
                  </a:lnTo>
                  <a:lnTo>
                    <a:pt x="1197561" y="1127681"/>
                  </a:lnTo>
                  <a:lnTo>
                    <a:pt x="1232365" y="1094175"/>
                  </a:lnTo>
                  <a:lnTo>
                    <a:pt x="1264620" y="1058510"/>
                  </a:lnTo>
                  <a:lnTo>
                    <a:pt x="1294163" y="1020803"/>
                  </a:lnTo>
                  <a:lnTo>
                    <a:pt x="1320834" y="981173"/>
                  </a:lnTo>
                  <a:lnTo>
                    <a:pt x="1344471" y="939734"/>
                  </a:lnTo>
                  <a:lnTo>
                    <a:pt x="1364913" y="896603"/>
                  </a:lnTo>
                  <a:lnTo>
                    <a:pt x="1382000" y="851899"/>
                  </a:lnTo>
                  <a:lnTo>
                    <a:pt x="1395570" y="805736"/>
                  </a:lnTo>
                  <a:lnTo>
                    <a:pt x="1405462" y="758231"/>
                  </a:lnTo>
                  <a:lnTo>
                    <a:pt x="1411515" y="709502"/>
                  </a:lnTo>
                  <a:lnTo>
                    <a:pt x="1413569" y="659665"/>
                  </a:lnTo>
                  <a:lnTo>
                    <a:pt x="1412628" y="625326"/>
                  </a:lnTo>
                  <a:lnTo>
                    <a:pt x="1409836" y="591444"/>
                  </a:lnTo>
                  <a:lnTo>
                    <a:pt x="1405238" y="558058"/>
                  </a:lnTo>
                  <a:lnTo>
                    <a:pt x="1398878" y="525209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6470650" y="692013"/>
            <a:ext cx="2543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 </a:t>
            </a:r>
          </a:p>
          <a:p>
            <a:pPr algn="ctr"/>
            <a:endParaRPr lang="pt-BR" sz="3200" b="1">
              <a:solidFill>
                <a:srgbClr val="FF0000"/>
              </a:solidFill>
            </a:endParaRPr>
          </a:p>
          <a:p>
            <a:endParaRPr lang="pt-BR" sz="3200" b="1">
              <a:solidFill>
                <a:schemeClr val="bg1"/>
              </a:solidFill>
            </a:endParaRPr>
          </a:p>
        </p:txBody>
      </p:sp>
      <p:grpSp>
        <p:nvGrpSpPr>
          <p:cNvPr id="13" name="object 96"/>
          <p:cNvGrpSpPr/>
          <p:nvPr/>
        </p:nvGrpSpPr>
        <p:grpSpPr>
          <a:xfrm>
            <a:off x="2432050" y="9313577"/>
            <a:ext cx="914400" cy="913097"/>
            <a:chOff x="10435387" y="8456376"/>
            <a:chExt cx="1099820" cy="1565275"/>
          </a:xfrm>
        </p:grpSpPr>
        <p:pic>
          <p:nvPicPr>
            <p:cNvPr id="14" name="object 9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5045" y="8660560"/>
              <a:ext cx="188475" cy="188475"/>
            </a:xfrm>
            <a:prstGeom prst="rect">
              <a:avLst/>
            </a:prstGeom>
          </p:spPr>
        </p:pic>
        <p:sp>
          <p:nvSpPr>
            <p:cNvPr id="15" name="object 98"/>
            <p:cNvSpPr/>
            <p:nvPr/>
          </p:nvSpPr>
          <p:spPr>
            <a:xfrm>
              <a:off x="10466800" y="8487789"/>
              <a:ext cx="1036955" cy="1502410"/>
            </a:xfrm>
            <a:custGeom>
              <a:avLst/>
              <a:gdLst/>
              <a:ahLst/>
              <a:cxnLst/>
              <a:rect l="l" t="t" r="r" b="b"/>
              <a:pathLst>
                <a:path w="1036954" h="1502409">
                  <a:moveTo>
                    <a:pt x="518308" y="809818"/>
                  </a:moveTo>
                  <a:lnTo>
                    <a:pt x="471023" y="806002"/>
                  </a:lnTo>
                  <a:lnTo>
                    <a:pt x="426167" y="794956"/>
                  </a:lnTo>
                  <a:lnTo>
                    <a:pt x="384341" y="777279"/>
                  </a:lnTo>
                  <a:lnTo>
                    <a:pt x="346145" y="753572"/>
                  </a:lnTo>
                  <a:lnTo>
                    <a:pt x="312178" y="724434"/>
                  </a:lnTo>
                  <a:lnTo>
                    <a:pt x="283042" y="690467"/>
                  </a:lnTo>
                  <a:lnTo>
                    <a:pt x="259336" y="652271"/>
                  </a:lnTo>
                  <a:lnTo>
                    <a:pt x="241660" y="610445"/>
                  </a:lnTo>
                  <a:lnTo>
                    <a:pt x="230614" y="565591"/>
                  </a:lnTo>
                  <a:lnTo>
                    <a:pt x="226799" y="518308"/>
                  </a:lnTo>
                  <a:lnTo>
                    <a:pt x="230614" y="471023"/>
                  </a:lnTo>
                  <a:lnTo>
                    <a:pt x="241660" y="426167"/>
                  </a:lnTo>
                  <a:lnTo>
                    <a:pt x="259336" y="384341"/>
                  </a:lnTo>
                  <a:lnTo>
                    <a:pt x="283042" y="346145"/>
                  </a:lnTo>
                  <a:lnTo>
                    <a:pt x="312178" y="312178"/>
                  </a:lnTo>
                  <a:lnTo>
                    <a:pt x="346145" y="283042"/>
                  </a:lnTo>
                  <a:lnTo>
                    <a:pt x="384341" y="259336"/>
                  </a:lnTo>
                  <a:lnTo>
                    <a:pt x="426167" y="241660"/>
                  </a:lnTo>
                  <a:lnTo>
                    <a:pt x="471023" y="230614"/>
                  </a:lnTo>
                  <a:lnTo>
                    <a:pt x="518308" y="226799"/>
                  </a:lnTo>
                  <a:lnTo>
                    <a:pt x="565591" y="230614"/>
                  </a:lnTo>
                  <a:lnTo>
                    <a:pt x="610445" y="241660"/>
                  </a:lnTo>
                  <a:lnTo>
                    <a:pt x="652271" y="259336"/>
                  </a:lnTo>
                  <a:lnTo>
                    <a:pt x="690467" y="283042"/>
                  </a:lnTo>
                  <a:lnTo>
                    <a:pt x="724434" y="312178"/>
                  </a:lnTo>
                  <a:lnTo>
                    <a:pt x="753572" y="346145"/>
                  </a:lnTo>
                  <a:lnTo>
                    <a:pt x="777279" y="384341"/>
                  </a:lnTo>
                  <a:lnTo>
                    <a:pt x="794956" y="426167"/>
                  </a:lnTo>
                  <a:lnTo>
                    <a:pt x="806002" y="471023"/>
                  </a:lnTo>
                  <a:lnTo>
                    <a:pt x="809818" y="518308"/>
                  </a:lnTo>
                  <a:lnTo>
                    <a:pt x="806002" y="565591"/>
                  </a:lnTo>
                  <a:lnTo>
                    <a:pt x="794956" y="610445"/>
                  </a:lnTo>
                  <a:lnTo>
                    <a:pt x="777279" y="652271"/>
                  </a:lnTo>
                  <a:lnTo>
                    <a:pt x="753572" y="690467"/>
                  </a:lnTo>
                  <a:lnTo>
                    <a:pt x="724434" y="724434"/>
                  </a:lnTo>
                  <a:lnTo>
                    <a:pt x="690467" y="753572"/>
                  </a:lnTo>
                  <a:lnTo>
                    <a:pt x="652271" y="777279"/>
                  </a:lnTo>
                  <a:lnTo>
                    <a:pt x="610445" y="794956"/>
                  </a:lnTo>
                  <a:lnTo>
                    <a:pt x="565591" y="806002"/>
                  </a:lnTo>
                  <a:lnTo>
                    <a:pt x="518308" y="809818"/>
                  </a:lnTo>
                  <a:close/>
                </a:path>
                <a:path w="1036954" h="1502409">
                  <a:moveTo>
                    <a:pt x="813011" y="91882"/>
                  </a:moveTo>
                  <a:lnTo>
                    <a:pt x="769727" y="64955"/>
                  </a:lnTo>
                  <a:lnTo>
                    <a:pt x="723742" y="42307"/>
                  </a:lnTo>
                  <a:lnTo>
                    <a:pt x="675331" y="24211"/>
                  </a:lnTo>
                  <a:lnTo>
                    <a:pt x="624771" y="10944"/>
                  </a:lnTo>
                  <a:lnTo>
                    <a:pt x="572338" y="2782"/>
                  </a:lnTo>
                  <a:lnTo>
                    <a:pt x="518308" y="0"/>
                  </a:lnTo>
                  <a:lnTo>
                    <a:pt x="471132" y="2118"/>
                  </a:lnTo>
                  <a:lnTo>
                    <a:pt x="425142" y="8350"/>
                  </a:lnTo>
                  <a:lnTo>
                    <a:pt x="380522" y="18514"/>
                  </a:lnTo>
                  <a:lnTo>
                    <a:pt x="337454" y="32426"/>
                  </a:lnTo>
                  <a:lnTo>
                    <a:pt x="296122" y="49904"/>
                  </a:lnTo>
                  <a:lnTo>
                    <a:pt x="256708" y="70764"/>
                  </a:lnTo>
                  <a:lnTo>
                    <a:pt x="219396" y="94824"/>
                  </a:lnTo>
                  <a:lnTo>
                    <a:pt x="184369" y="121900"/>
                  </a:lnTo>
                  <a:lnTo>
                    <a:pt x="151809" y="151809"/>
                  </a:lnTo>
                  <a:lnTo>
                    <a:pt x="121900" y="184369"/>
                  </a:lnTo>
                  <a:lnTo>
                    <a:pt x="94824" y="219396"/>
                  </a:lnTo>
                  <a:lnTo>
                    <a:pt x="70764" y="256708"/>
                  </a:lnTo>
                  <a:lnTo>
                    <a:pt x="49904" y="296122"/>
                  </a:lnTo>
                  <a:lnTo>
                    <a:pt x="32426" y="337454"/>
                  </a:lnTo>
                  <a:lnTo>
                    <a:pt x="18514" y="380522"/>
                  </a:lnTo>
                  <a:lnTo>
                    <a:pt x="8350" y="425142"/>
                  </a:lnTo>
                  <a:lnTo>
                    <a:pt x="2118" y="471132"/>
                  </a:lnTo>
                  <a:lnTo>
                    <a:pt x="0" y="518308"/>
                  </a:lnTo>
                  <a:lnTo>
                    <a:pt x="3162" y="566881"/>
                  </a:lnTo>
                  <a:lnTo>
                    <a:pt x="12053" y="615981"/>
                  </a:lnTo>
                  <a:lnTo>
                    <a:pt x="25776" y="664959"/>
                  </a:lnTo>
                  <a:lnTo>
                    <a:pt x="43436" y="713167"/>
                  </a:lnTo>
                  <a:lnTo>
                    <a:pt x="64138" y="759957"/>
                  </a:lnTo>
                  <a:lnTo>
                    <a:pt x="86986" y="804679"/>
                  </a:lnTo>
                  <a:lnTo>
                    <a:pt x="111085" y="846686"/>
                  </a:lnTo>
                  <a:lnTo>
                    <a:pt x="137352" y="890175"/>
                  </a:lnTo>
                  <a:lnTo>
                    <a:pt x="163618" y="933662"/>
                  </a:lnTo>
                  <a:lnTo>
                    <a:pt x="189883" y="977149"/>
                  </a:lnTo>
                  <a:lnTo>
                    <a:pt x="216150" y="1020639"/>
                  </a:lnTo>
                  <a:lnTo>
                    <a:pt x="242410" y="1064114"/>
                  </a:lnTo>
                  <a:lnTo>
                    <a:pt x="268668" y="1107589"/>
                  </a:lnTo>
                  <a:lnTo>
                    <a:pt x="294926" y="1151064"/>
                  </a:lnTo>
                  <a:lnTo>
                    <a:pt x="321185" y="1194539"/>
                  </a:lnTo>
                  <a:lnTo>
                    <a:pt x="347444" y="1238014"/>
                  </a:lnTo>
                  <a:lnTo>
                    <a:pt x="375465" y="1284403"/>
                  </a:lnTo>
                  <a:lnTo>
                    <a:pt x="403486" y="1330793"/>
                  </a:lnTo>
                  <a:lnTo>
                    <a:pt x="431509" y="1377184"/>
                  </a:lnTo>
                  <a:lnTo>
                    <a:pt x="459535" y="1423579"/>
                  </a:lnTo>
                  <a:lnTo>
                    <a:pt x="471397" y="1443222"/>
                  </a:lnTo>
                  <a:lnTo>
                    <a:pt x="483262" y="1462866"/>
                  </a:lnTo>
                  <a:lnTo>
                    <a:pt x="495128" y="1482510"/>
                  </a:lnTo>
                  <a:lnTo>
                    <a:pt x="506989" y="1502153"/>
                  </a:lnTo>
                  <a:lnTo>
                    <a:pt x="529627" y="1502153"/>
                  </a:lnTo>
                  <a:lnTo>
                    <a:pt x="541487" y="1482510"/>
                  </a:lnTo>
                  <a:lnTo>
                    <a:pt x="553350" y="1462866"/>
                  </a:lnTo>
                  <a:lnTo>
                    <a:pt x="565215" y="1443222"/>
                  </a:lnTo>
                  <a:lnTo>
                    <a:pt x="577081" y="1423579"/>
                  </a:lnTo>
                  <a:lnTo>
                    <a:pt x="605103" y="1377184"/>
                  </a:lnTo>
                  <a:lnTo>
                    <a:pt x="633127" y="1330793"/>
                  </a:lnTo>
                  <a:lnTo>
                    <a:pt x="661151" y="1284403"/>
                  </a:lnTo>
                  <a:lnTo>
                    <a:pt x="689172" y="1238014"/>
                  </a:lnTo>
                  <a:lnTo>
                    <a:pt x="715428" y="1194539"/>
                  </a:lnTo>
                  <a:lnTo>
                    <a:pt x="741685" y="1151064"/>
                  </a:lnTo>
                  <a:lnTo>
                    <a:pt x="767943" y="1107589"/>
                  </a:lnTo>
                  <a:lnTo>
                    <a:pt x="794200" y="1064114"/>
                  </a:lnTo>
                  <a:lnTo>
                    <a:pt x="820456" y="1020639"/>
                  </a:lnTo>
                  <a:lnTo>
                    <a:pt x="846725" y="977149"/>
                  </a:lnTo>
                  <a:lnTo>
                    <a:pt x="872994" y="933662"/>
                  </a:lnTo>
                  <a:lnTo>
                    <a:pt x="899263" y="890175"/>
                  </a:lnTo>
                  <a:lnTo>
                    <a:pt x="925532" y="846686"/>
                  </a:lnTo>
                  <a:lnTo>
                    <a:pt x="951282" y="801621"/>
                  </a:lnTo>
                  <a:lnTo>
                    <a:pt x="975531" y="753498"/>
                  </a:lnTo>
                  <a:lnTo>
                    <a:pt x="997179" y="703112"/>
                  </a:lnTo>
                  <a:lnTo>
                    <a:pt x="1015127" y="651258"/>
                  </a:lnTo>
                  <a:lnTo>
                    <a:pt x="1028276" y="598732"/>
                  </a:lnTo>
                  <a:lnTo>
                    <a:pt x="1035528" y="546328"/>
                  </a:lnTo>
                  <a:lnTo>
                    <a:pt x="1036547" y="525278"/>
                  </a:lnTo>
                  <a:lnTo>
                    <a:pt x="1036617" y="518308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2016470" y="1317811"/>
            <a:ext cx="3471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8F8F4"/>
                </a:solidFill>
              </a:rPr>
              <a:t>Planos a partir de R$ 231,05 </a:t>
            </a:r>
          </a:p>
          <a:p>
            <a:pPr algn="ctr"/>
            <a:endParaRPr lang="pt-BR" sz="3200" b="1" dirty="0">
              <a:solidFill>
                <a:srgbClr val="F8F8F4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0949A4-61DC-4080-BB1C-F1E48A69CC80}"/>
              </a:ext>
            </a:extLst>
          </p:cNvPr>
          <p:cNvSpPr txBox="1"/>
          <p:nvPr/>
        </p:nvSpPr>
        <p:spPr>
          <a:xfrm>
            <a:off x="3629386" y="9567865"/>
            <a:ext cx="1199808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F8F8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planos ofertados pela Blue dispõem de abrangência  nacional.</a:t>
            </a:r>
          </a:p>
          <a:p>
            <a:endParaRPr lang="pt-BR" sz="2200" b="1" dirty="0">
              <a:solidFill>
                <a:srgbClr val="F8F8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800" b="1" dirty="0">
              <a:solidFill>
                <a:srgbClr val="F8F8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2330E5-FEB8-7100-C08F-A556419FFAF8}"/>
              </a:ext>
            </a:extLst>
          </p:cNvPr>
          <p:cNvSpPr txBox="1"/>
          <p:nvPr/>
        </p:nvSpPr>
        <p:spPr>
          <a:xfrm>
            <a:off x="8375650" y="2515578"/>
            <a:ext cx="11206665" cy="403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endParaRPr lang="pt-BR" sz="2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Portal Corporativo | Página Inicial">
            <a:extLst>
              <a:ext uri="{FF2B5EF4-FFF2-40B4-BE49-F238E27FC236}">
                <a16:creationId xmlns:a16="http://schemas.microsoft.com/office/drawing/2014/main" id="{FB472CD1-513B-1648-C6CA-A8058220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449" y="4664075"/>
            <a:ext cx="2315241" cy="11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ADF25-4210-57C8-DD1D-7C443DCB4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ação da imagem">
            <a:extLst>
              <a:ext uri="{FF2B5EF4-FFF2-40B4-BE49-F238E27FC236}">
                <a16:creationId xmlns:a16="http://schemas.microsoft.com/office/drawing/2014/main" id="{7028222C-44E7-1D9E-D4DC-07667C7F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18810" y="482462"/>
            <a:ext cx="1368665" cy="13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1101">
            <a:extLst>
              <a:ext uri="{FF2B5EF4-FFF2-40B4-BE49-F238E27FC236}">
                <a16:creationId xmlns:a16="http://schemas.microsoft.com/office/drawing/2014/main" id="{C3ABF85F-52B0-E8E2-AC6E-434BA4892F31}"/>
              </a:ext>
            </a:extLst>
          </p:cNvPr>
          <p:cNvSpPr/>
          <p:nvPr/>
        </p:nvSpPr>
        <p:spPr>
          <a:xfrm rot="16200001">
            <a:off x="4418820" y="3425001"/>
            <a:ext cx="62599" cy="721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1319"/>
              </a:spcAft>
            </a:pPr>
            <a:r>
              <a:rPr lang="pt-BR" sz="1649">
                <a:solidFill>
                  <a:srgbClr val="16254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1814">
              <a:solidFill>
                <a:srgbClr val="16254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BEB603C-725D-C73F-D64C-2B7BE1F0D1D8}"/>
              </a:ext>
            </a:extLst>
          </p:cNvPr>
          <p:cNvGraphicFramePr>
            <a:graphicFrameLocks noGrp="1"/>
          </p:cNvGraphicFramePr>
          <p:nvPr/>
        </p:nvGraphicFramePr>
        <p:xfrm>
          <a:off x="1265424" y="3750448"/>
          <a:ext cx="17573252" cy="6705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3003">
                  <a:extLst>
                    <a:ext uri="{9D8B030D-6E8A-4147-A177-3AD203B41FA5}">
                      <a16:colId xmlns:a16="http://schemas.microsoft.com/office/drawing/2014/main" val="1286302708"/>
                    </a:ext>
                  </a:extLst>
                </a:gridCol>
                <a:gridCol w="3735964">
                  <a:extLst>
                    <a:ext uri="{9D8B030D-6E8A-4147-A177-3AD203B41FA5}">
                      <a16:colId xmlns:a16="http://schemas.microsoft.com/office/drawing/2014/main" val="4289870313"/>
                    </a:ext>
                  </a:extLst>
                </a:gridCol>
                <a:gridCol w="3515434">
                  <a:extLst>
                    <a:ext uri="{9D8B030D-6E8A-4147-A177-3AD203B41FA5}">
                      <a16:colId xmlns:a16="http://schemas.microsoft.com/office/drawing/2014/main" val="3819908959"/>
                    </a:ext>
                  </a:extLst>
                </a:gridCol>
                <a:gridCol w="3883417">
                  <a:extLst>
                    <a:ext uri="{9D8B030D-6E8A-4147-A177-3AD203B41FA5}">
                      <a16:colId xmlns:a16="http://schemas.microsoft.com/office/drawing/2014/main" val="708710022"/>
                    </a:ext>
                  </a:extLst>
                </a:gridCol>
                <a:gridCol w="3515434">
                  <a:extLst>
                    <a:ext uri="{9D8B030D-6E8A-4147-A177-3AD203B41FA5}">
                      <a16:colId xmlns:a16="http://schemas.microsoft.com/office/drawing/2014/main" val="4242915839"/>
                    </a:ext>
                  </a:extLst>
                </a:gridCol>
              </a:tblGrid>
              <a:tr h="1066728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Nome do Plano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BLUE START ENF CO AD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BLUE START ENF AD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BLUE START APT CO AD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BLUE START APT AD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91289"/>
                  </a:ext>
                </a:extLst>
              </a:tr>
              <a:tr h="611511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Coparticipação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81906"/>
                  </a:ext>
                </a:extLst>
              </a:tr>
              <a:tr h="611511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Acomodação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Enfermaria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Enfermaria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Apartamento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Apartamento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64637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00 - 18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231,05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277,24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288,80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346,56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106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19 - 23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282,81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339,36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353,51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424,21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02822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24 - 28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354,11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424,92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442,63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531,15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636147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29 - 33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391,30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469,55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489,12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586,94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459702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34 - 38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416,78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500,14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520,98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625,17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66488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39 - 43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483,46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580,15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604,34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725,20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53140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44 - 48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608,81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730,57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761,02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913,21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44146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49 - 53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693,14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831,76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866,42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1.039,70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000254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54 - 58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822,93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987,51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1.028,65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1.234,39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45919"/>
                  </a:ext>
                </a:extLst>
              </a:tr>
              <a:tr h="45522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 ou +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1.386,26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1.663,47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1.732,79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2.079,36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96" marR="73296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72577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5C154F75-0310-6546-BE8E-3A33B448A7BD}"/>
              </a:ext>
            </a:extLst>
          </p:cNvPr>
          <p:cNvSpPr/>
          <p:nvPr/>
        </p:nvSpPr>
        <p:spPr>
          <a:xfrm>
            <a:off x="2334068" y="482462"/>
            <a:ext cx="14961012" cy="2441235"/>
          </a:xfrm>
          <a:prstGeom prst="rect">
            <a:avLst/>
          </a:prstGeom>
          <a:solidFill>
            <a:srgbClr val="171A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 b="1" dirty="0">
              <a:solidFill>
                <a:schemeClr val="bg1"/>
              </a:solidFill>
            </a:endParaRPr>
          </a:p>
          <a:p>
            <a:pPr algn="ctr"/>
            <a:r>
              <a:rPr lang="pt-BR" sz="2968" b="1" dirty="0">
                <a:solidFill>
                  <a:schemeClr val="bg1"/>
                </a:solidFill>
              </a:rPr>
              <a:t>Tabela | Blue (Integra Saúde) | MEC</a:t>
            </a:r>
          </a:p>
          <a:p>
            <a:pPr algn="ctr"/>
            <a:endParaRPr lang="pt-BR" sz="3298" b="1" dirty="0">
              <a:solidFill>
                <a:schemeClr val="bg1"/>
              </a:solidFill>
            </a:endParaRPr>
          </a:p>
          <a:p>
            <a:pPr algn="ctr"/>
            <a:r>
              <a:rPr lang="pt-BR" sz="1979" b="1" i="1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MÊS DE REAJUSTE: DEZEMBRO</a:t>
            </a:r>
          </a:p>
        </p:txBody>
      </p:sp>
      <p:pic>
        <p:nvPicPr>
          <p:cNvPr id="1026" name="Picture 2" descr="Portal Corporativo | Página Inicial">
            <a:extLst>
              <a:ext uri="{FF2B5EF4-FFF2-40B4-BE49-F238E27FC236}">
                <a16:creationId xmlns:a16="http://schemas.microsoft.com/office/drawing/2014/main" id="{2EAEE1DA-E7D7-F060-2BA0-7794FBB3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26" y="849599"/>
            <a:ext cx="2907785" cy="17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3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542" r="26219" b="18786"/>
          <a:stretch/>
        </p:blipFill>
        <p:spPr>
          <a:xfrm>
            <a:off x="0" y="23495"/>
            <a:ext cx="20104100" cy="112858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710">
            <a:off x="8541594" y="-121770"/>
            <a:ext cx="10612757" cy="97894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9" y="2633557"/>
            <a:ext cx="6572250" cy="3695700"/>
          </a:xfrm>
          <a:prstGeom prst="rect">
            <a:avLst/>
          </a:prstGeom>
        </p:spPr>
      </p:pic>
      <p:sp>
        <p:nvSpPr>
          <p:cNvPr id="10" name="Espaço Reservado para Texto 1"/>
          <p:cNvSpPr txBox="1">
            <a:spLocks/>
          </p:cNvSpPr>
          <p:nvPr/>
        </p:nvSpPr>
        <p:spPr>
          <a:xfrm>
            <a:off x="311478" y="6550441"/>
            <a:ext cx="718593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171A88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00" b="1" kern="1200">
                <a:solidFill>
                  <a:srgbClr val="FFB61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00" b="1" kern="1200">
                <a:solidFill>
                  <a:srgbClr val="FFB61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00" b="1" kern="1200">
                <a:solidFill>
                  <a:srgbClr val="FFB61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00" b="1" kern="1200">
                <a:solidFill>
                  <a:srgbClr val="FFB61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5000" dirty="0">
                <a:solidFill>
                  <a:srgbClr val="0E13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melhores planos de saúde para o IFSUDESTEMG. </a:t>
            </a:r>
            <a:endParaRPr kumimoji="0" lang="pt-BR" sz="5000" i="0" u="none" strike="noStrike" kern="1200" cap="none" spc="0" normalizeH="0" baseline="0" noProof="0" dirty="0">
              <a:ln>
                <a:noFill/>
              </a:ln>
              <a:solidFill>
                <a:srgbClr val="0E13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Picture 4" descr="Logo vertical 02 - cor - IF Sudeste MG — IF SUDESTE MG">
            <a:extLst>
              <a:ext uri="{FF2B5EF4-FFF2-40B4-BE49-F238E27FC236}">
                <a16:creationId xmlns:a16="http://schemas.microsoft.com/office/drawing/2014/main" id="{CBB2AB07-F2CA-DDEE-71FD-1196470F9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351390"/>
            <a:ext cx="3905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ização da imagem">
            <a:extLst>
              <a:ext uri="{FF2B5EF4-FFF2-40B4-BE49-F238E27FC236}">
                <a16:creationId xmlns:a16="http://schemas.microsoft.com/office/drawing/2014/main" id="{6C9F5605-C3AC-3A94-78D7-51043206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18810" y="482462"/>
            <a:ext cx="1368665" cy="13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1101">
            <a:extLst>
              <a:ext uri="{FF2B5EF4-FFF2-40B4-BE49-F238E27FC236}">
                <a16:creationId xmlns:a16="http://schemas.microsoft.com/office/drawing/2014/main" id="{E1715D02-702E-6359-F5BB-836A095EB119}"/>
              </a:ext>
            </a:extLst>
          </p:cNvPr>
          <p:cNvSpPr/>
          <p:nvPr/>
        </p:nvSpPr>
        <p:spPr>
          <a:xfrm rot="16200001">
            <a:off x="4418820" y="3425001"/>
            <a:ext cx="62599" cy="7213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1319"/>
              </a:spcAft>
            </a:pPr>
            <a:r>
              <a:rPr lang="pt-BR" sz="1649">
                <a:solidFill>
                  <a:srgbClr val="16254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1814">
              <a:solidFill>
                <a:srgbClr val="16254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4EA6D3-B2A9-68EF-4D34-405E4BAFC13A}"/>
              </a:ext>
            </a:extLst>
          </p:cNvPr>
          <p:cNvSpPr/>
          <p:nvPr/>
        </p:nvSpPr>
        <p:spPr>
          <a:xfrm>
            <a:off x="2334068" y="482462"/>
            <a:ext cx="14961012" cy="2441235"/>
          </a:xfrm>
          <a:prstGeom prst="rect">
            <a:avLst/>
          </a:prstGeom>
          <a:solidFill>
            <a:srgbClr val="171A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 b="1" dirty="0">
              <a:solidFill>
                <a:schemeClr val="bg1"/>
              </a:solidFill>
            </a:endParaRPr>
          </a:p>
          <a:p>
            <a:pPr algn="ctr"/>
            <a:r>
              <a:rPr lang="pt-BR" sz="2968" b="1" dirty="0">
                <a:solidFill>
                  <a:schemeClr val="bg1"/>
                </a:solidFill>
              </a:rPr>
              <a:t>Tabela | Blue (Integra Saúde) | MEC</a:t>
            </a:r>
          </a:p>
          <a:p>
            <a:pPr algn="ctr"/>
            <a:endParaRPr lang="pt-BR" sz="3298" b="1" dirty="0">
              <a:solidFill>
                <a:schemeClr val="bg1"/>
              </a:solidFill>
            </a:endParaRPr>
          </a:p>
          <a:p>
            <a:pPr algn="ctr"/>
            <a:r>
              <a:rPr lang="pt-BR" sz="1979" b="1" i="1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MÊS DE REAJUSTE: DEZEMBRO</a:t>
            </a:r>
          </a:p>
        </p:txBody>
      </p:sp>
      <p:pic>
        <p:nvPicPr>
          <p:cNvPr id="1026" name="Picture 2" descr="Portal Corporativo | Página Inicial">
            <a:extLst>
              <a:ext uri="{FF2B5EF4-FFF2-40B4-BE49-F238E27FC236}">
                <a16:creationId xmlns:a16="http://schemas.microsoft.com/office/drawing/2014/main" id="{158630AD-E6F2-022B-10B1-62E989CCD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26" y="849599"/>
            <a:ext cx="2907785" cy="17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0D3D31F-878E-E220-323B-9293D335DA30}"/>
              </a:ext>
            </a:extLst>
          </p:cNvPr>
          <p:cNvGraphicFramePr>
            <a:graphicFrameLocks noGrp="1"/>
          </p:cNvGraphicFramePr>
          <p:nvPr/>
        </p:nvGraphicFramePr>
        <p:xfrm>
          <a:off x="1859115" y="5242327"/>
          <a:ext cx="16148394" cy="4211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5893">
                  <a:extLst>
                    <a:ext uri="{9D8B030D-6E8A-4147-A177-3AD203B41FA5}">
                      <a16:colId xmlns:a16="http://schemas.microsoft.com/office/drawing/2014/main" val="3220064705"/>
                    </a:ext>
                  </a:extLst>
                </a:gridCol>
                <a:gridCol w="3242395">
                  <a:extLst>
                    <a:ext uri="{9D8B030D-6E8A-4147-A177-3AD203B41FA5}">
                      <a16:colId xmlns:a16="http://schemas.microsoft.com/office/drawing/2014/main" val="1886862481"/>
                    </a:ext>
                  </a:extLst>
                </a:gridCol>
                <a:gridCol w="3914144">
                  <a:extLst>
                    <a:ext uri="{9D8B030D-6E8A-4147-A177-3AD203B41FA5}">
                      <a16:colId xmlns:a16="http://schemas.microsoft.com/office/drawing/2014/main" val="3854211036"/>
                    </a:ext>
                  </a:extLst>
                </a:gridCol>
                <a:gridCol w="4405962">
                  <a:extLst>
                    <a:ext uri="{9D8B030D-6E8A-4147-A177-3AD203B41FA5}">
                      <a16:colId xmlns:a16="http://schemas.microsoft.com/office/drawing/2014/main" val="206753802"/>
                    </a:ext>
                  </a:extLst>
                </a:gridCol>
              </a:tblGrid>
              <a:tr h="51707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COPARTICIPAÇÃO EM R$ ou %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03696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PROCEDIMENTO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Valor em R$ ou %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BLUE START ENF CO AD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BLUE START APT CO AD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38079"/>
                  </a:ext>
                </a:extLst>
              </a:tr>
              <a:tr h="517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Consultas eletivas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R$ 65,00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R$ 65,00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42931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Urgência e emergência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R$ 90,00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R$ 90,00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81619"/>
                  </a:ext>
                </a:extLst>
              </a:tr>
              <a:tr h="517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Exames Simples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30% limitado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R$ 45,00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R$ 45,00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62798"/>
                  </a:ext>
                </a:extLst>
              </a:tr>
              <a:tr h="517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Exames Complexos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30% limitado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R$ 150,00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R$ 150,00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66287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Terapias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R$ 75,00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R$ 75,00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164306"/>
                  </a:ext>
                </a:extLst>
              </a:tr>
              <a:tr h="517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Internação, exceto psiquiátrica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rgbClr val="171A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R$ 300,00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R$ 300,00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85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812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784350" y="5128839"/>
            <a:ext cx="17640300" cy="923330"/>
          </a:xfrm>
        </p:spPr>
        <p:txBody>
          <a:bodyPr/>
          <a:lstStyle/>
          <a:p>
            <a:r>
              <a:rPr lang="pt-BR" dirty="0"/>
              <a:t>RESPONDA A NOSSA LISTA DE PRESENÇA!</a:t>
            </a:r>
          </a:p>
          <a:p>
            <a:endParaRPr lang="pt-BR" dirty="0"/>
          </a:p>
          <a:p>
            <a:endParaRPr lang="pt-BR" sz="5000" i="1" dirty="0">
              <a:highlight>
                <a:srgbClr val="C0C0C0"/>
              </a:highlight>
            </a:endParaRPr>
          </a:p>
          <a:p>
            <a:r>
              <a:rPr lang="pt-BR" sz="5000" i="1" dirty="0">
                <a:highlight>
                  <a:srgbClr val="C0C0C0"/>
                </a:highlight>
              </a:rPr>
              <a:t>https://forms.office.com/r/C1HsMFxtuq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18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5327650" y="675397"/>
            <a:ext cx="16002000" cy="1447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6000" b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Converse com um especialista!</a:t>
            </a:r>
          </a:p>
          <a:p>
            <a:pPr marL="0" indent="0">
              <a:buNone/>
            </a:pPr>
            <a:endParaRPr lang="pt-BR" sz="10000" b="1" dirty="0">
              <a:solidFill>
                <a:srgbClr val="0E138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850" y="9150266"/>
            <a:ext cx="5257800" cy="29565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DBABAE-ADDA-0721-A04B-63FF0EF4C612}"/>
              </a:ext>
            </a:extLst>
          </p:cNvPr>
          <p:cNvSpPr txBox="1"/>
          <p:nvPr/>
        </p:nvSpPr>
        <p:spPr>
          <a:xfrm>
            <a:off x="6546850" y="2710988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b="1" i="0" u="none" strike="noStrike" baseline="0" dirty="0">
                <a:solidFill>
                  <a:schemeClr val="bg1"/>
                </a:solidFill>
                <a:latin typeface="GalanoGrotesque-SemiBold"/>
              </a:rPr>
              <a:t>Simule seu plano ou fale com um consultor especializado da Quali: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C8E3A64C-D91F-ACF2-6CFE-955C89276E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8250" y="5540510"/>
            <a:ext cx="983985" cy="983985"/>
          </a:xfrm>
          <a:prstGeom prst="rect">
            <a:avLst/>
          </a:prstGeom>
        </p:spPr>
      </p:pic>
      <p:sp>
        <p:nvSpPr>
          <p:cNvPr id="8" name="Retângulo 16">
            <a:extLst>
              <a:ext uri="{FF2B5EF4-FFF2-40B4-BE49-F238E27FC236}">
                <a16:creationId xmlns:a16="http://schemas.microsoft.com/office/drawing/2014/main" id="{48366E2B-3C34-3723-22C3-6A0CBFDD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101" y="5780285"/>
            <a:ext cx="3370249" cy="5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0804"/>
            <a:r>
              <a:rPr lang="pt-BR" altLang="pt-BR" sz="2678" b="1" i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VOZ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F7D01BB-D75F-3263-A6B9-AE49F846B7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8250" y="7217711"/>
            <a:ext cx="856431" cy="674212"/>
          </a:xfrm>
          <a:prstGeom prst="rect">
            <a:avLst/>
          </a:prstGeom>
        </p:spPr>
      </p:pic>
      <p:sp>
        <p:nvSpPr>
          <p:cNvPr id="13" name="Retângulo 16">
            <a:extLst>
              <a:ext uri="{FF2B5EF4-FFF2-40B4-BE49-F238E27FC236}">
                <a16:creationId xmlns:a16="http://schemas.microsoft.com/office/drawing/2014/main" id="{6604B8A3-B3FD-7600-5492-8012F82D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474" y="7158282"/>
            <a:ext cx="3370249" cy="78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0804"/>
            <a:r>
              <a:rPr lang="pt-BR" altLang="pt-BR" sz="2678" b="1" i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E-commerce</a:t>
            </a:r>
          </a:p>
          <a:p>
            <a:pPr defTabSz="890804"/>
            <a:r>
              <a:rPr lang="pt-BR" altLang="pt-BR" b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www.aliancaadm.com.br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845510-0C78-2828-1F19-0612AB15490C}"/>
              </a:ext>
            </a:extLst>
          </p:cNvPr>
          <p:cNvSpPr txBox="1"/>
          <p:nvPr/>
        </p:nvSpPr>
        <p:spPr>
          <a:xfrm>
            <a:off x="11080788" y="7354939"/>
            <a:ext cx="6143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https://meuplanoalianca.com.br</a:t>
            </a:r>
          </a:p>
        </p:txBody>
      </p:sp>
      <p:pic>
        <p:nvPicPr>
          <p:cNvPr id="15" name="Imagem 14" descr="Desenho de gato em fundo branco&#10;&#10;Descrição gerada automaticamente com confiança baixa">
            <a:extLst>
              <a:ext uri="{FF2B5EF4-FFF2-40B4-BE49-F238E27FC236}">
                <a16:creationId xmlns:a16="http://schemas.microsoft.com/office/drawing/2014/main" id="{32AF3B9D-74F3-3770-F92F-976205830F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" r="-6"/>
          <a:stretch/>
        </p:blipFill>
        <p:spPr>
          <a:xfrm>
            <a:off x="6318250" y="8738944"/>
            <a:ext cx="1032484" cy="124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ângulo 16">
            <a:extLst>
              <a:ext uri="{FF2B5EF4-FFF2-40B4-BE49-F238E27FC236}">
                <a16:creationId xmlns:a16="http://schemas.microsoft.com/office/drawing/2014/main" id="{962E65B9-A0CE-EBE5-D555-EBDB7FC3D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8969630"/>
            <a:ext cx="2448272" cy="78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0804"/>
            <a:r>
              <a:rPr lang="pt-BR" altLang="pt-BR" sz="2678" b="1" i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CHAT </a:t>
            </a:r>
          </a:p>
          <a:p>
            <a:pPr defTabSz="890804"/>
            <a:r>
              <a:rPr lang="pt-BR" altLang="pt-BR" b="1" i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WTHATSAPP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0B73BB2-7500-C6FC-1834-2A0FE27F9FD4}"/>
              </a:ext>
            </a:extLst>
          </p:cNvPr>
          <p:cNvSpPr txBox="1"/>
          <p:nvPr/>
        </p:nvSpPr>
        <p:spPr>
          <a:xfrm>
            <a:off x="11104722" y="8991014"/>
            <a:ext cx="4433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>
                <a:solidFill>
                  <a:schemeClr val="bg1"/>
                </a:solidFill>
                <a:effectLst/>
                <a:latin typeface="Galano Grotesque"/>
              </a:rPr>
              <a:t>(11) 3004-7009</a:t>
            </a:r>
            <a:endParaRPr lang="pt-BR" sz="4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270CB89-A1A5-03F8-CC4C-70B3B9073E4F}"/>
              </a:ext>
            </a:extLst>
          </p:cNvPr>
          <p:cNvSpPr txBox="1"/>
          <p:nvPr/>
        </p:nvSpPr>
        <p:spPr>
          <a:xfrm>
            <a:off x="11104722" y="5654675"/>
            <a:ext cx="466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Galano Grotesque"/>
              </a:rPr>
              <a:t>3004 7009</a:t>
            </a:r>
            <a:endParaRPr lang="pt-BR" sz="4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2C29EB-A3FE-B573-A0E3-78327B2E8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8750" y="2737941"/>
            <a:ext cx="1780880" cy="181772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0D5D62A-0227-4F92-791A-C3506971C1FB}"/>
              </a:ext>
            </a:extLst>
          </p:cNvPr>
          <p:cNvSpPr txBox="1"/>
          <p:nvPr/>
        </p:nvSpPr>
        <p:spPr>
          <a:xfrm>
            <a:off x="13560893" y="4822671"/>
            <a:ext cx="799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1A88"/>
                </a:solidFill>
                <a:highlight>
                  <a:srgbClr val="FFFF00"/>
                </a:highlight>
                <a:latin typeface="Galano Grotesque ExtraLight" panose="00000300000000000000" pitchFamily="50" charset="0"/>
              </a:rPr>
              <a:t>APONTE SUA CÂMERA E FALE COM UM CONSULTOR</a:t>
            </a:r>
          </a:p>
        </p:txBody>
      </p:sp>
      <p:sp>
        <p:nvSpPr>
          <p:cNvPr id="2" name="Retângulo 16">
            <a:extLst>
              <a:ext uri="{FF2B5EF4-FFF2-40B4-BE49-F238E27FC236}">
                <a16:creationId xmlns:a16="http://schemas.microsoft.com/office/drawing/2014/main" id="{0C381BE5-63CC-F6E3-76FE-E7CE0BC05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756" y="8969630"/>
            <a:ext cx="2448272" cy="78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0804"/>
            <a:r>
              <a:rPr lang="pt-BR" altLang="pt-BR" sz="2678" b="1" i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CHAT </a:t>
            </a:r>
          </a:p>
          <a:p>
            <a:pPr defTabSz="890804"/>
            <a:r>
              <a:rPr lang="pt-BR" altLang="pt-BR" b="1" i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WTHATSAPP</a:t>
            </a:r>
          </a:p>
        </p:txBody>
      </p:sp>
    </p:spTree>
    <p:extLst>
      <p:ext uri="{BB962C8B-B14F-4D97-AF65-F5344CB8AC3E}">
        <p14:creationId xmlns:p14="http://schemas.microsoft.com/office/powerpoint/2010/main" val="25686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5327650" y="675397"/>
            <a:ext cx="16002000" cy="1447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6000" b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Converse com um especialista!</a:t>
            </a:r>
          </a:p>
          <a:p>
            <a:pPr marL="0" indent="0">
              <a:buNone/>
            </a:pPr>
            <a:endParaRPr lang="pt-BR" sz="10000" b="1" dirty="0">
              <a:solidFill>
                <a:srgbClr val="0E138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50" y="8423763"/>
            <a:ext cx="6572250" cy="36957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DBABAE-ADDA-0721-A04B-63FF0EF4C612}"/>
              </a:ext>
            </a:extLst>
          </p:cNvPr>
          <p:cNvSpPr txBox="1"/>
          <p:nvPr/>
        </p:nvSpPr>
        <p:spPr>
          <a:xfrm>
            <a:off x="6269702" y="2127594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b="1" i="0" u="none" strike="noStrike" baseline="0" dirty="0">
                <a:solidFill>
                  <a:schemeClr val="bg1"/>
                </a:solidFill>
                <a:latin typeface="GalanoGrotesque-SemiBold"/>
              </a:rPr>
              <a:t>Simule seu plano ou fale com um consultor especializado da Quali: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C097C2-942C-9FB1-09AD-E4D074DA1494}"/>
              </a:ext>
            </a:extLst>
          </p:cNvPr>
          <p:cNvSpPr txBox="1"/>
          <p:nvPr/>
        </p:nvSpPr>
        <p:spPr>
          <a:xfrm>
            <a:off x="6511192" y="9127228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ACESSE PELO </a:t>
            </a:r>
          </a:p>
          <a:p>
            <a:r>
              <a:rPr lang="pt-BR" sz="3200" b="1" dirty="0"/>
              <a:t>QR CODE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805126-5F98-B041-278A-532EE81FB281}"/>
              </a:ext>
            </a:extLst>
          </p:cNvPr>
          <p:cNvSpPr txBox="1"/>
          <p:nvPr/>
        </p:nvSpPr>
        <p:spPr>
          <a:xfrm>
            <a:off x="6390446" y="4651825"/>
            <a:ext cx="128501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5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-apple-system"/>
                <a:hlinkClick r:id="rId3"/>
              </a:rPr>
              <a:t>PLANTÃO DE ATENDIMENTO AO SERVIDOR IFSUDESTEMG</a:t>
            </a:r>
            <a:endParaRPr lang="pt-BR" sz="3500" b="1" i="0" dirty="0">
              <a:solidFill>
                <a:srgbClr val="242424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/>
            <a:r>
              <a:rPr lang="pt-BR" sz="3500" i="1" dirty="0">
                <a:solidFill>
                  <a:srgbClr val="242424"/>
                </a:solidFill>
                <a:effectLst/>
                <a:latin typeface="inherit"/>
                <a:ea typeface="Aptos" panose="020B0004020202020204" pitchFamily="34" charset="0"/>
                <a:cs typeface="Segoe UI" panose="020B0502040204020203" pitchFamily="34" charset="0"/>
              </a:rPr>
              <a:t>Atendimento on-line exclusivo, todas as </a:t>
            </a:r>
            <a:r>
              <a:rPr lang="pt-BR" sz="3500" b="1" i="1" dirty="0">
                <a:solidFill>
                  <a:srgbClr val="242424"/>
                </a:solidFill>
                <a:effectLst/>
                <a:latin typeface="inherit"/>
                <a:ea typeface="Aptos" panose="020B0004020202020204" pitchFamily="34" charset="0"/>
                <a:cs typeface="Segoe UI" panose="020B0502040204020203" pitchFamily="34" charset="0"/>
              </a:rPr>
              <a:t>quartas-feiras</a:t>
            </a:r>
            <a:r>
              <a:rPr lang="pt-BR" sz="3500" i="1" dirty="0">
                <a:solidFill>
                  <a:srgbClr val="242424"/>
                </a:solidFill>
                <a:effectLst/>
                <a:latin typeface="inherit"/>
                <a:ea typeface="Aptos" panose="020B0004020202020204" pitchFamily="34" charset="0"/>
                <a:cs typeface="Segoe UI" panose="020B0502040204020203" pitchFamily="34" charset="0"/>
              </a:rPr>
              <a:t>, das 08 às 18h</a:t>
            </a:r>
            <a:r>
              <a:rPr lang="pt-BR" sz="3500" dirty="0">
                <a:solidFill>
                  <a:srgbClr val="242424"/>
                </a:solidFill>
                <a:effectLst/>
                <a:latin typeface="inherit"/>
                <a:ea typeface="Aptos" panose="020B0004020202020204" pitchFamily="34" charset="0"/>
                <a:cs typeface="Segoe UI" panose="020B0502040204020203" pitchFamily="34" charset="0"/>
              </a:rPr>
              <a:t>.</a:t>
            </a:r>
            <a:endParaRPr lang="pt-BR" sz="35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5C6C2AE-4DC7-6FC1-AED0-2BFEE9F18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071" y="8054887"/>
            <a:ext cx="2700449" cy="27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7156450" y="1539875"/>
            <a:ext cx="9639300" cy="92333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sz="10000" b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Obrigado! </a:t>
            </a:r>
          </a:p>
          <a:p>
            <a:pPr marL="0" indent="0" algn="ctr">
              <a:buNone/>
            </a:pPr>
            <a:endParaRPr lang="pt-BR" sz="10000" b="1" dirty="0">
              <a:solidFill>
                <a:srgbClr val="0E138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pt-BR" sz="10000" b="1" dirty="0">
              <a:solidFill>
                <a:srgbClr val="0E138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pt-BR" sz="6000" b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Felippe Rodrigues</a:t>
            </a:r>
          </a:p>
          <a:p>
            <a:pPr marL="0" indent="0">
              <a:buNone/>
            </a:pPr>
            <a:endParaRPr lang="pt-BR" sz="6000" b="1" dirty="0">
              <a:solidFill>
                <a:srgbClr val="0E138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FontTx/>
              <a:buChar char="-"/>
            </a:pPr>
            <a:r>
              <a:rPr lang="pt-BR" sz="4000" b="1" i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4000" b="1" i="1" dirty="0">
                <a:solidFill>
                  <a:srgbClr val="0E138C"/>
                </a:solidFill>
                <a:highlight>
                  <a:srgbClr val="FFB61E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Consultor de Relacionamentos </a:t>
            </a:r>
            <a:r>
              <a:rPr lang="pt-BR" sz="4000" b="1" i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</a:p>
          <a:p>
            <a:pPr marL="0" indent="0" algn="ctr">
              <a:buNone/>
            </a:pPr>
            <a:r>
              <a:rPr lang="pt-BR" sz="3600" b="1" dirty="0">
                <a:solidFill>
                  <a:srgbClr val="0E138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(31)99983-1246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50" y="8778875"/>
            <a:ext cx="5334000" cy="29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3956050" y="4283075"/>
            <a:ext cx="13226268" cy="5102511"/>
            <a:chOff x="3787508" y="1618214"/>
            <a:chExt cx="11457282" cy="4420878"/>
          </a:xfrm>
        </p:grpSpPr>
        <p:sp>
          <p:nvSpPr>
            <p:cNvPr id="5" name="Retângulo 27">
              <a:extLst>
                <a:ext uri="{FF2B5EF4-FFF2-40B4-BE49-F238E27FC236}">
                  <a16:creationId xmlns:a16="http://schemas.microsoft.com/office/drawing/2014/main" id="{B445ED39-C3D1-5C4E-A912-7256E446D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5142" y="2675196"/>
              <a:ext cx="2622736" cy="6605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spcCol="180000">
              <a:spAutoFit/>
            </a:bodyPr>
            <a:lstStyle/>
            <a:p>
              <a:pPr algn="ctr" defTabSz="1535740">
                <a:lnSpc>
                  <a:spcPct val="110000"/>
                </a:lnSpc>
                <a:defRPr/>
              </a:pPr>
              <a:r>
                <a:rPr lang="pt-BR" sz="1979" b="1" i="1" dirty="0">
                  <a:solidFill>
                    <a:srgbClr val="FFB61E"/>
                  </a:solidFill>
                  <a:latin typeface="TT Norms Regular" panose="020B0604020202020204" charset="0"/>
                  <a:cs typeface="Arial" charset="0"/>
                </a:rPr>
                <a:t>ADMINISTRADORA</a:t>
              </a:r>
              <a:br>
                <a:rPr lang="pt-BR" sz="1979" b="1" i="1" dirty="0">
                  <a:solidFill>
                    <a:srgbClr val="FFB61E"/>
                  </a:solidFill>
                  <a:latin typeface="TT Norms Regular" panose="020B0604020202020204" charset="0"/>
                  <a:cs typeface="Arial" charset="0"/>
                </a:rPr>
              </a:br>
              <a:r>
                <a:rPr lang="pt-BR" sz="1979" b="1" i="1" dirty="0">
                  <a:solidFill>
                    <a:srgbClr val="FFB61E"/>
                  </a:solidFill>
                  <a:latin typeface="TT Norms Regular" panose="020B0604020202020204" charset="0"/>
                  <a:cs typeface="Arial" charset="0"/>
                </a:rPr>
                <a:t>DE BENEFÍCIOS</a:t>
              </a:r>
            </a:p>
          </p:txBody>
        </p:sp>
        <p:pic>
          <p:nvPicPr>
            <p:cNvPr id="6" name="Picture 23">
              <a:extLst>
                <a:ext uri="{FF2B5EF4-FFF2-40B4-BE49-F238E27FC236}">
                  <a16:creationId xmlns:a16="http://schemas.microsoft.com/office/drawing/2014/main" id="{728FEB3D-4309-3C49-829C-BA373DD02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3910" y="1678356"/>
              <a:ext cx="965200" cy="965200"/>
            </a:xfrm>
            <a:prstGeom prst="rect">
              <a:avLst/>
            </a:prstGeom>
          </p:spPr>
        </p:pic>
        <p:grpSp>
          <p:nvGrpSpPr>
            <p:cNvPr id="7" name="Group 57">
              <a:extLst>
                <a:ext uri="{FF2B5EF4-FFF2-40B4-BE49-F238E27FC236}">
                  <a16:creationId xmlns:a16="http://schemas.microsoft.com/office/drawing/2014/main" id="{4722E243-A8BF-C840-8CD5-A272139DF202}"/>
                </a:ext>
              </a:extLst>
            </p:cNvPr>
            <p:cNvGrpSpPr/>
            <p:nvPr/>
          </p:nvGrpSpPr>
          <p:grpSpPr>
            <a:xfrm>
              <a:off x="4123376" y="1695702"/>
              <a:ext cx="2194463" cy="1651068"/>
              <a:chOff x="4483976" y="1695702"/>
              <a:chExt cx="2194463" cy="1651068"/>
            </a:xfrm>
          </p:grpSpPr>
          <p:sp>
            <p:nvSpPr>
              <p:cNvPr id="30" name="Retângulo 27">
                <a:extLst>
                  <a:ext uri="{FF2B5EF4-FFF2-40B4-BE49-F238E27FC236}">
                    <a16:creationId xmlns:a16="http://schemas.microsoft.com/office/drawing/2014/main" id="{91D75DD1-D84F-2844-987B-14EDD3201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976" y="2686228"/>
                <a:ext cx="2194463" cy="660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spcCol="180000">
                <a:spAutoFit/>
              </a:bodyPr>
              <a:lstStyle/>
              <a:p>
                <a:pPr algn="ctr" defTabSz="1535740">
                  <a:lnSpc>
                    <a:spcPct val="110000"/>
                  </a:lnSpc>
                  <a:defRPr/>
                </a:pPr>
                <a:r>
                  <a:rPr lang="pt-BR" sz="1979" b="1" i="1" dirty="0">
                    <a:solidFill>
                      <a:srgbClr val="FFB61E"/>
                    </a:solidFill>
                    <a:latin typeface="TT Norms Regular" panose="020B0604020202020204" charset="0"/>
                    <a:cs typeface="Arial" charset="0"/>
                  </a:rPr>
                  <a:t>CONTRATANTE</a:t>
                </a:r>
              </a:p>
              <a:p>
                <a:pPr algn="ctr" defTabSz="1535740">
                  <a:lnSpc>
                    <a:spcPct val="110000"/>
                  </a:lnSpc>
                  <a:defRPr/>
                </a:pPr>
                <a:r>
                  <a:rPr lang="pt-BR" sz="1979" b="1" i="1" dirty="0">
                    <a:solidFill>
                      <a:srgbClr val="FFB61E"/>
                    </a:solidFill>
                    <a:latin typeface="TT Norms Regular" panose="020B0604020202020204" charset="0"/>
                    <a:cs typeface="Arial" charset="0"/>
                  </a:rPr>
                  <a:t>ÓRGÃO PÚBLICO</a:t>
                </a:r>
              </a:p>
            </p:txBody>
          </p:sp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7299FF0F-EABB-9146-B8D9-6794A753B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9348" y="1695702"/>
                <a:ext cx="965200" cy="965200"/>
              </a:xfrm>
              <a:prstGeom prst="rect">
                <a:avLst/>
              </a:prstGeom>
            </p:spPr>
          </p:pic>
        </p:grpSp>
        <p:grpSp>
          <p:nvGrpSpPr>
            <p:cNvPr id="8" name="Group 77">
              <a:extLst>
                <a:ext uri="{FF2B5EF4-FFF2-40B4-BE49-F238E27FC236}">
                  <a16:creationId xmlns:a16="http://schemas.microsoft.com/office/drawing/2014/main" id="{51454A92-B6C6-C84A-8A4E-603E5466DC42}"/>
                </a:ext>
              </a:extLst>
            </p:cNvPr>
            <p:cNvGrpSpPr/>
            <p:nvPr/>
          </p:nvGrpSpPr>
          <p:grpSpPr>
            <a:xfrm>
              <a:off x="10550334" y="1631592"/>
              <a:ext cx="2622736" cy="1402614"/>
              <a:chOff x="10346520" y="1631592"/>
              <a:chExt cx="2622736" cy="1402614"/>
            </a:xfrm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E91FF523-A679-B340-94B8-DD8948E8C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6520" y="2663935"/>
                <a:ext cx="2622736" cy="370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spcCol="180000">
                <a:spAutoFit/>
              </a:bodyPr>
              <a:lstStyle/>
              <a:p>
                <a:pPr algn="ctr" defTabSz="1535740">
                  <a:lnSpc>
                    <a:spcPct val="110000"/>
                  </a:lnSpc>
                  <a:defRPr/>
                </a:pPr>
                <a:r>
                  <a:rPr lang="pt-BR" sz="1979" b="1" i="1" dirty="0">
                    <a:solidFill>
                      <a:srgbClr val="FFB61E"/>
                    </a:solidFill>
                    <a:latin typeface="TT Norms Regular" panose="020B0604020202020204" charset="0"/>
                    <a:cs typeface="Arial" charset="0"/>
                  </a:rPr>
                  <a:t>OPERADORAS</a:t>
                </a:r>
              </a:p>
            </p:txBody>
          </p:sp>
          <p:pic>
            <p:nvPicPr>
              <p:cNvPr id="29" name="Picture 25">
                <a:extLst>
                  <a:ext uri="{FF2B5EF4-FFF2-40B4-BE49-F238E27FC236}">
                    <a16:creationId xmlns:a16="http://schemas.microsoft.com/office/drawing/2014/main" id="{6F5BEDE8-D07B-944E-B355-5ED84010E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22323" y="1631592"/>
                <a:ext cx="965200" cy="965200"/>
              </a:xfrm>
              <a:prstGeom prst="rect">
                <a:avLst/>
              </a:prstGeom>
            </p:spPr>
          </p:pic>
        </p:grpSp>
        <p:cxnSp>
          <p:nvCxnSpPr>
            <p:cNvPr id="9" name="Conector reto 19">
              <a:extLst>
                <a:ext uri="{FF2B5EF4-FFF2-40B4-BE49-F238E27FC236}">
                  <a16:creationId xmlns:a16="http://schemas.microsoft.com/office/drawing/2014/main" id="{BE4AC04E-669E-F44A-96A8-53562575BB5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19405" y="3227247"/>
              <a:ext cx="11163" cy="982944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CD9DAE07-02F3-0F4F-86C0-104A78558BE8}"/>
                </a:ext>
              </a:extLst>
            </p:cNvPr>
            <p:cNvGrpSpPr/>
            <p:nvPr/>
          </p:nvGrpSpPr>
          <p:grpSpPr>
            <a:xfrm>
              <a:off x="3787508" y="4422942"/>
              <a:ext cx="2971822" cy="1297934"/>
              <a:chOff x="4085395" y="4407262"/>
              <a:chExt cx="2971822" cy="1297934"/>
            </a:xfrm>
          </p:grpSpPr>
          <p:sp>
            <p:nvSpPr>
              <p:cNvPr id="23" name="Retângulo 27">
                <a:extLst>
                  <a:ext uri="{FF2B5EF4-FFF2-40B4-BE49-F238E27FC236}">
                    <a16:creationId xmlns:a16="http://schemas.microsoft.com/office/drawing/2014/main" id="{8BA7326C-F9DF-A141-86F3-04D0FA7C4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5395" y="5038091"/>
                <a:ext cx="1579721" cy="370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spcCol="180000">
                <a:spAutoFit/>
              </a:bodyPr>
              <a:lstStyle/>
              <a:p>
                <a:pPr defTabSz="1535740">
                  <a:lnSpc>
                    <a:spcPct val="110000"/>
                  </a:lnSpc>
                  <a:defRPr/>
                </a:pPr>
                <a:r>
                  <a:rPr lang="pt-BR" sz="1979" b="1" i="1" dirty="0">
                    <a:solidFill>
                      <a:srgbClr val="FFC000"/>
                    </a:solidFill>
                    <a:latin typeface="TT Norms Regular" panose="020B0604020202020204" charset="0"/>
                    <a:cs typeface="Arial" charset="0"/>
                  </a:rPr>
                  <a:t>SERVIDOR</a:t>
                </a:r>
              </a:p>
            </p:txBody>
          </p:sp>
          <p:sp>
            <p:nvSpPr>
              <p:cNvPr id="24" name="Retângulo 27">
                <a:extLst>
                  <a:ext uri="{FF2B5EF4-FFF2-40B4-BE49-F238E27FC236}">
                    <a16:creationId xmlns:a16="http://schemas.microsoft.com/office/drawing/2014/main" id="{F11CF6D2-EF9C-C84E-90E9-D159B41E7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8568" y="5044654"/>
                <a:ext cx="1548649" cy="660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spcCol="180000">
                <a:spAutoFit/>
              </a:bodyPr>
              <a:lstStyle/>
              <a:p>
                <a:pPr algn="ctr" defTabSz="1535740">
                  <a:lnSpc>
                    <a:spcPct val="110000"/>
                  </a:lnSpc>
                  <a:defRPr/>
                </a:pPr>
                <a:r>
                  <a:rPr lang="pt-BR" sz="1979" b="1" i="1" dirty="0">
                    <a:solidFill>
                      <a:srgbClr val="FFC000"/>
                    </a:solidFill>
                    <a:latin typeface="TT Norms Regular" panose="020B0604020202020204" charset="0"/>
                    <a:cs typeface="Arial" charset="0"/>
                  </a:rPr>
                  <a:t>DEPENDENTES</a:t>
                </a:r>
              </a:p>
            </p:txBody>
          </p:sp>
          <p:pic>
            <p:nvPicPr>
              <p:cNvPr id="25" name="Picture 1">
                <a:extLst>
                  <a:ext uri="{FF2B5EF4-FFF2-40B4-BE49-F238E27FC236}">
                    <a16:creationId xmlns:a16="http://schemas.microsoft.com/office/drawing/2014/main" id="{EA37B44C-019E-D24A-87BD-10799B05C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826" y="4448554"/>
                <a:ext cx="431800" cy="571500"/>
              </a:xfrm>
              <a:prstGeom prst="rect">
                <a:avLst/>
              </a:prstGeom>
            </p:spPr>
          </p:pic>
          <p:pic>
            <p:nvPicPr>
              <p:cNvPr id="26" name="Picture 3">
                <a:extLst>
                  <a:ext uri="{FF2B5EF4-FFF2-40B4-BE49-F238E27FC236}">
                    <a16:creationId xmlns:a16="http://schemas.microsoft.com/office/drawing/2014/main" id="{91E73220-11AC-E44D-A337-DFE04F68C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864" y="4407262"/>
                <a:ext cx="368300" cy="609600"/>
              </a:xfrm>
              <a:prstGeom prst="rect">
                <a:avLst/>
              </a:prstGeom>
            </p:spPr>
          </p:pic>
          <p:cxnSp>
            <p:nvCxnSpPr>
              <p:cNvPr id="27" name="Conector reto 19">
                <a:extLst>
                  <a:ext uri="{FF2B5EF4-FFF2-40B4-BE49-F238E27FC236}">
                    <a16:creationId xmlns:a16="http://schemas.microsoft.com/office/drawing/2014/main" id="{1D2E17CB-2776-F24B-A222-E02C7EA9F3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462159" y="4723763"/>
                <a:ext cx="335681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3E797021-E1C5-0446-930A-485BFE965D13}"/>
                </a:ext>
              </a:extLst>
            </p:cNvPr>
            <p:cNvSpPr/>
            <p:nvPr/>
          </p:nvSpPr>
          <p:spPr>
            <a:xfrm>
              <a:off x="4919405" y="5427623"/>
              <a:ext cx="1006969" cy="264184"/>
            </a:xfrm>
            <a:custGeom>
              <a:avLst/>
              <a:gdLst>
                <a:gd name="connsiteX0" fmla="*/ 0 w 813916"/>
                <a:gd name="connsiteY0" fmla="*/ 0 h 351692"/>
                <a:gd name="connsiteX1" fmla="*/ 0 w 813916"/>
                <a:gd name="connsiteY1" fmla="*/ 351692 h 351692"/>
                <a:gd name="connsiteX2" fmla="*/ 813916 w 813916"/>
                <a:gd name="connsiteY2" fmla="*/ 351692 h 351692"/>
                <a:gd name="connsiteX3" fmla="*/ 813916 w 813916"/>
                <a:gd name="connsiteY3" fmla="*/ 5024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16" h="351692">
                  <a:moveTo>
                    <a:pt x="0" y="0"/>
                  </a:moveTo>
                  <a:lnTo>
                    <a:pt x="0" y="351692"/>
                  </a:lnTo>
                  <a:lnTo>
                    <a:pt x="813916" y="351692"/>
                  </a:lnTo>
                  <a:lnTo>
                    <a:pt x="813916" y="5024"/>
                  </a:lnTo>
                </a:path>
              </a:pathLst>
            </a:custGeom>
            <a:ln w="12700">
              <a:solidFill>
                <a:schemeClr val="bg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535740"/>
              <a:endParaRPr lang="x-none" sz="2968" b="1">
                <a:solidFill>
                  <a:srgbClr val="00577F"/>
                </a:solidFill>
                <a:latin typeface="TT Norms Regular" panose="020B0604020202020204" charset="0"/>
              </a:endParaRPr>
            </a:p>
          </p:txBody>
        </p:sp>
        <p:grpSp>
          <p:nvGrpSpPr>
            <p:cNvPr id="12" name="Group 71">
              <a:extLst>
                <a:ext uri="{FF2B5EF4-FFF2-40B4-BE49-F238E27FC236}">
                  <a16:creationId xmlns:a16="http://schemas.microsoft.com/office/drawing/2014/main" id="{918F4DE9-3516-F84A-AA0C-8C5C178C556B}"/>
                </a:ext>
              </a:extLst>
            </p:cNvPr>
            <p:cNvGrpSpPr/>
            <p:nvPr/>
          </p:nvGrpSpPr>
          <p:grpSpPr>
            <a:xfrm>
              <a:off x="5424671" y="3209901"/>
              <a:ext cx="9820119" cy="2829191"/>
              <a:chOff x="5424671" y="3209901"/>
              <a:chExt cx="9820119" cy="2829191"/>
            </a:xfrm>
          </p:grpSpPr>
          <p:sp>
            <p:nvSpPr>
              <p:cNvPr id="20" name="Retângulo 27">
                <a:extLst>
                  <a:ext uri="{FF2B5EF4-FFF2-40B4-BE49-F238E27FC236}">
                    <a16:creationId xmlns:a16="http://schemas.microsoft.com/office/drawing/2014/main" id="{745ECDAA-1AB9-AD4A-8BF4-52EA8FCFE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1597" y="4062457"/>
                <a:ext cx="4883193" cy="660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spcCol="180000">
                <a:spAutoFit/>
              </a:bodyPr>
              <a:lstStyle/>
              <a:p>
                <a:pPr defTabSz="1535740">
                  <a:lnSpc>
                    <a:spcPct val="110000"/>
                  </a:lnSpc>
                  <a:defRPr/>
                </a:pPr>
                <a:r>
                  <a:rPr lang="pt-BR" sz="1979" b="1" i="1" dirty="0">
                    <a:solidFill>
                      <a:srgbClr val="FFFFFF"/>
                    </a:solidFill>
                    <a:latin typeface="TT Norms Regular" panose="020B0604020202020204" charset="0"/>
                    <a:cs typeface="Arial" charset="0"/>
                  </a:rPr>
                  <a:t>Contrata de forma facultativa e paga a mensalidade</a:t>
                </a:r>
              </a:p>
            </p:txBody>
          </p:sp>
          <p:sp>
            <p:nvSpPr>
              <p:cNvPr id="21" name="Freeform 43">
                <a:extLst>
                  <a:ext uri="{FF2B5EF4-FFF2-40B4-BE49-F238E27FC236}">
                    <a16:creationId xmlns:a16="http://schemas.microsoft.com/office/drawing/2014/main" id="{6F34DBF7-FCB4-6640-AAEB-FB584E40CEAC}"/>
                  </a:ext>
                </a:extLst>
              </p:cNvPr>
              <p:cNvSpPr/>
              <p:nvPr/>
            </p:nvSpPr>
            <p:spPr>
              <a:xfrm>
                <a:off x="5424671" y="3209901"/>
                <a:ext cx="3507925" cy="2829191"/>
              </a:xfrm>
              <a:custGeom>
                <a:avLst/>
                <a:gdLst>
                  <a:gd name="connsiteX0" fmla="*/ 0 w 3493008"/>
                  <a:gd name="connsiteY0" fmla="*/ 2350008 h 2660904"/>
                  <a:gd name="connsiteX1" fmla="*/ 0 w 3493008"/>
                  <a:gd name="connsiteY1" fmla="*/ 2660904 h 2660904"/>
                  <a:gd name="connsiteX2" fmla="*/ 3493008 w 3493008"/>
                  <a:gd name="connsiteY2" fmla="*/ 2660904 h 2660904"/>
                  <a:gd name="connsiteX3" fmla="*/ 3493008 w 3493008"/>
                  <a:gd name="connsiteY3" fmla="*/ 2569464 h 2660904"/>
                  <a:gd name="connsiteX4" fmla="*/ 3493008 w 3493008"/>
                  <a:gd name="connsiteY4" fmla="*/ 0 h 266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008" h="2660904">
                    <a:moveTo>
                      <a:pt x="0" y="2350008"/>
                    </a:moveTo>
                    <a:lnTo>
                      <a:pt x="0" y="2660904"/>
                    </a:lnTo>
                    <a:lnTo>
                      <a:pt x="3493008" y="2660904"/>
                    </a:lnTo>
                    <a:lnTo>
                      <a:pt x="3493008" y="2569464"/>
                    </a:lnTo>
                    <a:lnTo>
                      <a:pt x="3493008" y="0"/>
                    </a:lnTo>
                  </a:path>
                </a:pathLst>
              </a:custGeom>
              <a:ln w="12700">
                <a:solidFill>
                  <a:schemeClr val="bg1"/>
                </a:solidFill>
                <a:prstDash val="sys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535740"/>
                <a:endParaRPr lang="x-none" sz="2968" b="1">
                  <a:solidFill>
                    <a:srgbClr val="00577F"/>
                  </a:solidFill>
                  <a:latin typeface="TT Norms Regular" panose="020B0604020202020204" charset="0"/>
                </a:endParaRPr>
              </a:p>
            </p:txBody>
          </p:sp>
        </p:grpSp>
        <p:sp>
          <p:nvSpPr>
            <p:cNvPr id="13" name="Retângulo 27">
              <a:extLst>
                <a:ext uri="{FF2B5EF4-FFF2-40B4-BE49-F238E27FC236}">
                  <a16:creationId xmlns:a16="http://schemas.microsoft.com/office/drawing/2014/main" id="{98CDA5BB-DA1A-324C-8DB6-7D9B0AA55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759" y="4813200"/>
              <a:ext cx="2622736" cy="757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spcCol="180000">
              <a:spAutoFit/>
            </a:bodyPr>
            <a:lstStyle/>
            <a:p>
              <a:pPr algn="ctr" defTabSz="1535740">
                <a:lnSpc>
                  <a:spcPct val="110000"/>
                </a:lnSpc>
                <a:defRPr/>
              </a:pPr>
              <a:r>
                <a:rPr lang="pt-BR" sz="2309" b="1" i="1" dirty="0">
                  <a:solidFill>
                    <a:srgbClr val="FFFFFF"/>
                  </a:solidFill>
                  <a:latin typeface="TT Norms Regular" panose="020B0604020202020204" charset="0"/>
                  <a:cs typeface="Arial" charset="0"/>
                </a:rPr>
                <a:t>Oferta os planos </a:t>
              </a:r>
              <a:br>
                <a:rPr lang="pt-BR" sz="2309" b="1" i="1" dirty="0">
                  <a:solidFill>
                    <a:srgbClr val="FFFFFF"/>
                  </a:solidFill>
                  <a:latin typeface="TT Norms Regular" panose="020B0604020202020204" charset="0"/>
                  <a:cs typeface="Arial" charset="0"/>
                </a:rPr>
              </a:br>
              <a:r>
                <a:rPr lang="pt-BR" sz="2309" b="1" i="1" dirty="0">
                  <a:solidFill>
                    <a:srgbClr val="FFFFFF"/>
                  </a:solidFill>
                  <a:latin typeface="TT Norms Regular" panose="020B0604020202020204" charset="0"/>
                  <a:cs typeface="Arial" charset="0"/>
                </a:rPr>
                <a:t>de saúde contratados</a:t>
              </a:r>
            </a:p>
          </p:txBody>
        </p: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1275C66-34B4-DA49-89A1-AAA108507B64}"/>
                </a:ext>
              </a:extLst>
            </p:cNvPr>
            <p:cNvGrpSpPr/>
            <p:nvPr/>
          </p:nvGrpSpPr>
          <p:grpSpPr>
            <a:xfrm>
              <a:off x="5804701" y="1618214"/>
              <a:ext cx="2622736" cy="501667"/>
              <a:chOff x="5804701" y="1618214"/>
              <a:chExt cx="2622736" cy="501667"/>
            </a:xfrm>
          </p:grpSpPr>
          <p:sp>
            <p:nvSpPr>
              <p:cNvPr id="18" name="Retângulo 27">
                <a:extLst>
                  <a:ext uri="{FF2B5EF4-FFF2-40B4-BE49-F238E27FC236}">
                    <a16:creationId xmlns:a16="http://schemas.microsoft.com/office/drawing/2014/main" id="{9F5336B9-694E-5649-A592-CD65389CB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4701" y="1618214"/>
                <a:ext cx="2622736" cy="418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spcCol="180000">
                <a:spAutoFit/>
              </a:bodyPr>
              <a:lstStyle/>
              <a:p>
                <a:pPr algn="ctr" defTabSz="1535740">
                  <a:lnSpc>
                    <a:spcPct val="110000"/>
                  </a:lnSpc>
                  <a:defRPr/>
                </a:pPr>
                <a:r>
                  <a:rPr lang="pt-BR" sz="2309" b="1" i="1" dirty="0">
                    <a:solidFill>
                      <a:srgbClr val="FFFFFF"/>
                    </a:solidFill>
                    <a:latin typeface="TT Norms Regular" panose="020B0604020202020204" charset="0"/>
                    <a:cs typeface="Arial" charset="0"/>
                  </a:rPr>
                  <a:t>Termo de Acordo</a:t>
                </a:r>
              </a:p>
            </p:txBody>
          </p:sp>
          <p:cxnSp>
            <p:nvCxnSpPr>
              <p:cNvPr id="19" name="Conector reto 19">
                <a:extLst>
                  <a:ext uri="{FF2B5EF4-FFF2-40B4-BE49-F238E27FC236}">
                    <a16:creationId xmlns:a16="http://schemas.microsoft.com/office/drawing/2014/main" id="{A4753730-5851-D744-AD30-772B2163BD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288201" y="2119881"/>
                <a:ext cx="176669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74">
              <a:extLst>
                <a:ext uri="{FF2B5EF4-FFF2-40B4-BE49-F238E27FC236}">
                  <a16:creationId xmlns:a16="http://schemas.microsoft.com/office/drawing/2014/main" id="{F22EAFC3-180B-5F47-BA71-974DD83BB467}"/>
                </a:ext>
              </a:extLst>
            </p:cNvPr>
            <p:cNvGrpSpPr/>
            <p:nvPr/>
          </p:nvGrpSpPr>
          <p:grpSpPr>
            <a:xfrm>
              <a:off x="9025424" y="2042332"/>
              <a:ext cx="2622736" cy="554461"/>
              <a:chOff x="8821609" y="2120732"/>
              <a:chExt cx="2622736" cy="554461"/>
            </a:xfrm>
          </p:grpSpPr>
          <p:sp>
            <p:nvSpPr>
              <p:cNvPr id="16" name="Retângulo 27">
                <a:extLst>
                  <a:ext uri="{FF2B5EF4-FFF2-40B4-BE49-F238E27FC236}">
                    <a16:creationId xmlns:a16="http://schemas.microsoft.com/office/drawing/2014/main" id="{5D7F1B04-0715-1C4D-A010-2C5265FD2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1609" y="2120732"/>
                <a:ext cx="2622736" cy="418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spcCol="180000">
                <a:spAutoFit/>
              </a:bodyPr>
              <a:lstStyle/>
              <a:p>
                <a:pPr algn="ctr" defTabSz="1535740">
                  <a:lnSpc>
                    <a:spcPct val="110000"/>
                  </a:lnSpc>
                  <a:defRPr/>
                </a:pPr>
                <a:r>
                  <a:rPr lang="pt-BR" sz="2309" b="1" i="1" dirty="0">
                    <a:solidFill>
                      <a:srgbClr val="FFFFFF"/>
                    </a:solidFill>
                    <a:latin typeface="TT Norms Regular" panose="020B0604020202020204" charset="0"/>
                    <a:cs typeface="Arial" charset="0"/>
                  </a:rPr>
                  <a:t>Paga a fatura mensal</a:t>
                </a:r>
              </a:p>
            </p:txBody>
          </p:sp>
          <p:cxnSp>
            <p:nvCxnSpPr>
              <p:cNvPr id="17" name="Conector reto 19">
                <a:extLst>
                  <a:ext uri="{FF2B5EF4-FFF2-40B4-BE49-F238E27FC236}">
                    <a16:creationId xmlns:a16="http://schemas.microsoft.com/office/drawing/2014/main" id="{0D0FD937-EE19-AF4E-BEB5-9A1A013B62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458907" y="2675192"/>
                <a:ext cx="1677286" cy="1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tângulo 27">
            <a:extLst>
              <a:ext uri="{FF2B5EF4-FFF2-40B4-BE49-F238E27FC236}">
                <a16:creationId xmlns:a16="http://schemas.microsoft.com/office/drawing/2014/main" id="{745ECDAA-1AB9-AD4A-8BF4-52EA8FCFE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0374" y="8381383"/>
            <a:ext cx="7327456" cy="762388"/>
          </a:xfrm>
          <a:prstGeom prst="rect">
            <a:avLst/>
          </a:prstGeom>
          <a:noFill/>
          <a:ln>
            <a:noFill/>
          </a:ln>
        </p:spPr>
        <p:txBody>
          <a:bodyPr wrap="square" spcCol="180000">
            <a:spAutoFit/>
          </a:bodyPr>
          <a:lstStyle/>
          <a:p>
            <a:pPr defTabSz="1535740">
              <a:lnSpc>
                <a:spcPct val="110000"/>
              </a:lnSpc>
              <a:defRPr/>
            </a:pPr>
            <a:r>
              <a:rPr lang="pt-BR" sz="1979" b="1" dirty="0">
                <a:solidFill>
                  <a:schemeClr val="bg1"/>
                </a:solidFill>
                <a:latin typeface="TT Norms Regular" panose="020B0604020202020204" charset="0"/>
                <a:cs typeface="Arial" charset="0"/>
              </a:rPr>
              <a:t>Modalidades de pagamento: consignação, débito em conta ou boleto bancário.</a:t>
            </a:r>
            <a:endParaRPr lang="pt-BR" sz="2638" b="1" i="1" dirty="0">
              <a:solidFill>
                <a:schemeClr val="bg1"/>
              </a:solidFill>
              <a:latin typeface="TT Norms Regular" panose="020B0604020202020204" charset="0"/>
              <a:cs typeface="Arial" charset="0"/>
            </a:endParaRPr>
          </a:p>
        </p:txBody>
      </p:sp>
      <p:sp>
        <p:nvSpPr>
          <p:cNvPr id="37" name="Título 2"/>
          <p:cNvSpPr>
            <a:spLocks noGrp="1"/>
          </p:cNvSpPr>
          <p:nvPr>
            <p:ph type="title"/>
          </p:nvPr>
        </p:nvSpPr>
        <p:spPr>
          <a:xfrm>
            <a:off x="2965998" y="510592"/>
            <a:ext cx="13271592" cy="316577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Modelo de atuação</a:t>
            </a:r>
          </a:p>
        </p:txBody>
      </p:sp>
    </p:spTree>
    <p:extLst>
      <p:ext uri="{BB962C8B-B14F-4D97-AF65-F5344CB8AC3E}">
        <p14:creationId xmlns:p14="http://schemas.microsoft.com/office/powerpoint/2010/main" val="49598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>
            <a:extLst>
              <a:ext uri="{FF2B5EF4-FFF2-40B4-BE49-F238E27FC236}">
                <a16:creationId xmlns:a16="http://schemas.microsoft.com/office/drawing/2014/main" id="{E5B61900-88AE-5E4E-9D47-5019F447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791" y="-3143564"/>
            <a:ext cx="7334215" cy="14402015"/>
          </a:xfrm>
          <a:prstGeom prst="rect">
            <a:avLst/>
          </a:prstGeom>
        </p:spPr>
      </p:pic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3785850" y="2834505"/>
            <a:ext cx="3831910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pt-BR" altLang="pt-BR" sz="2523" dirty="0">
                <a:solidFill>
                  <a:srgbClr val="074171"/>
                </a:solidFill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pt-BR" altLang="pt-BR" sz="2523" b="1" dirty="0">
                <a:solidFill>
                  <a:srgbClr val="074171"/>
                </a:solidFill>
                <a:ea typeface="Arial Unicode MS" pitchFamily="34" charset="-128"/>
                <a:cs typeface="Arial Unicode MS" pitchFamily="34" charset="-128"/>
              </a:rPr>
              <a:t>maior</a:t>
            </a:r>
            <a:r>
              <a:rPr lang="pt-BR" altLang="pt-BR" sz="2523" dirty="0">
                <a:solidFill>
                  <a:srgbClr val="074171"/>
                </a:solidFill>
                <a:ea typeface="Arial Unicode MS" pitchFamily="34" charset="-128"/>
                <a:cs typeface="Arial Unicode MS" pitchFamily="34" charset="-128"/>
              </a:rPr>
              <a:t> e mais diversificado sistema</a:t>
            </a:r>
            <a:br>
              <a:rPr lang="pt-BR" altLang="pt-BR" sz="2523" dirty="0">
                <a:solidFill>
                  <a:srgbClr val="07417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pt-BR" altLang="pt-BR" sz="2523" dirty="0">
                <a:solidFill>
                  <a:srgbClr val="074171"/>
                </a:solidFill>
                <a:ea typeface="Arial Unicode MS" pitchFamily="34" charset="-128"/>
                <a:cs typeface="Arial Unicode MS" pitchFamily="34" charset="-128"/>
              </a:rPr>
              <a:t>de distribuição de planos de saúde do </a:t>
            </a:r>
            <a:r>
              <a:rPr lang="pt-BR" altLang="pt-BR" sz="2523" b="1" dirty="0">
                <a:solidFill>
                  <a:srgbClr val="074171"/>
                </a:solidFill>
                <a:ea typeface="Arial Unicode MS" pitchFamily="34" charset="-128"/>
                <a:cs typeface="Arial Unicode MS" pitchFamily="34" charset="-128"/>
              </a:rPr>
              <a:t>Brasil</a:t>
            </a:r>
            <a:r>
              <a:rPr lang="pt-BR" altLang="pt-BR" sz="2523" dirty="0">
                <a:solidFill>
                  <a:srgbClr val="07417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6" name="Oval 69">
            <a:extLst>
              <a:ext uri="{FF2B5EF4-FFF2-40B4-BE49-F238E27FC236}">
                <a16:creationId xmlns:a16="http://schemas.microsoft.com/office/drawing/2014/main" id="{9D87F91E-6685-E948-BE19-060B0B3982FE}"/>
              </a:ext>
            </a:extLst>
          </p:cNvPr>
          <p:cNvSpPr/>
          <p:nvPr/>
        </p:nvSpPr>
        <p:spPr>
          <a:xfrm>
            <a:off x="7481015" y="9292765"/>
            <a:ext cx="2941479" cy="1270343"/>
          </a:xfrm>
          <a:prstGeom prst="ellipse">
            <a:avLst/>
          </a:prstGeom>
          <a:solidFill>
            <a:srgbClr val="07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468936">
              <a:defRPr/>
            </a:pPr>
            <a:r>
              <a:rPr lang="pt-BR" sz="2968" b="1" i="1" dirty="0">
                <a:solidFill>
                  <a:schemeClr val="bg1"/>
                </a:solidFill>
                <a:latin typeface="Calibri" panose="020F0502020204030204"/>
              </a:rPr>
              <a:t>91 vinculadas</a:t>
            </a:r>
            <a:endParaRPr lang="en-BR" sz="2968" b="1" i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0" name="Retângulo 18">
            <a:extLst>
              <a:ext uri="{FF2B5EF4-FFF2-40B4-BE49-F238E27FC236}">
                <a16:creationId xmlns:a16="http://schemas.microsoft.com/office/drawing/2014/main" id="{D0785659-9BFD-E544-AC7C-031C39B150F8}"/>
              </a:ext>
            </a:extLst>
          </p:cNvPr>
          <p:cNvSpPr/>
          <p:nvPr/>
        </p:nvSpPr>
        <p:spPr>
          <a:xfrm>
            <a:off x="7866253" y="8117798"/>
            <a:ext cx="567878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68936">
              <a:defRPr/>
            </a:pPr>
            <a:r>
              <a:rPr lang="pt-BR" sz="2840" b="1" i="1" dirty="0">
                <a:solidFill>
                  <a:srgbClr val="07417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Ministério </a:t>
            </a:r>
            <a:br>
              <a:rPr lang="pt-BR" sz="2840" b="1" i="1" dirty="0">
                <a:solidFill>
                  <a:srgbClr val="074171"/>
                </a:solidFill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sz="2840" b="1" i="1" dirty="0">
                <a:solidFill>
                  <a:srgbClr val="07417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da Educação</a:t>
            </a:r>
          </a:p>
        </p:txBody>
      </p:sp>
      <p:sp>
        <p:nvSpPr>
          <p:cNvPr id="11" name="Retângulo 16">
            <a:extLst>
              <a:ext uri="{FF2B5EF4-FFF2-40B4-BE49-F238E27FC236}">
                <a16:creationId xmlns:a16="http://schemas.microsoft.com/office/drawing/2014/main" id="{5547E55B-B5F7-034D-8E28-847292FDC09F}"/>
              </a:ext>
            </a:extLst>
          </p:cNvPr>
          <p:cNvSpPr/>
          <p:nvPr/>
        </p:nvSpPr>
        <p:spPr>
          <a:xfrm>
            <a:off x="-668096" y="8730273"/>
            <a:ext cx="6870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spc="-236" dirty="0">
                <a:solidFill>
                  <a:schemeClr val="bg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+34 mil vidas ativas</a:t>
            </a:r>
          </a:p>
        </p:txBody>
      </p:sp>
      <p:pic>
        <p:nvPicPr>
          <p:cNvPr id="16" name="Picture 54">
            <a:extLst>
              <a:ext uri="{FF2B5EF4-FFF2-40B4-BE49-F238E27FC236}">
                <a16:creationId xmlns:a16="http://schemas.microsoft.com/office/drawing/2014/main" id="{C3A7CA14-6A0B-DF42-84C9-B1F2675D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212" y="9441345"/>
            <a:ext cx="1121763" cy="1121763"/>
          </a:xfrm>
          <a:prstGeom prst="rect">
            <a:avLst/>
          </a:prstGeom>
        </p:spPr>
      </p:pic>
      <p:sp>
        <p:nvSpPr>
          <p:cNvPr id="2" name="Título 4">
            <a:extLst>
              <a:ext uri="{FF2B5EF4-FFF2-40B4-BE49-F238E27FC236}">
                <a16:creationId xmlns:a16="http://schemas.microsoft.com/office/drawing/2014/main" id="{5784B4F0-5A85-FC98-5C55-4777B1CE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01" y="746242"/>
            <a:ext cx="9477596" cy="628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65442" algn="just" defTabSz="1507846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2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 Aliança incorporada pela Qualicorp em 2017 firmou o Acordo de Parceria nº 1/2021 com o Ministério da Educação para disponibilizar planos coletivos empresariais aos servidores do ministério e entidades vinculadas, assumindo toda a gestão operacional e financeira do negócio;</a:t>
            </a:r>
            <a:br>
              <a:rPr lang="pt-BR" sz="22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endParaRPr lang="pt-BR" sz="2200" i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indent="-565442" algn="just" defTabSz="1507846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pt-BR" sz="2200" i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indent="-565442" algn="just" defTabSz="1507846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2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 Entidade Vinculada, mediante assinatura de Termo de Adesão,  permitirá à Administradora a disponibilização de planos de saúde aos seus beneficiários;</a:t>
            </a:r>
            <a:br>
              <a:rPr lang="pt-BR" sz="22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endParaRPr lang="pt-BR" sz="2200" i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indent="-565442" algn="just" defTabSz="1507846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pt-BR" sz="2200" i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indent="-565442" algn="just" defTabSz="1507846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2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Caso os planos das operadoras apresentadas ao MEC não atendam às necessidades dos servidores da Universidade ou Instituto, após a assinatura do Termo, a Administradora busca na região parceria com operadoras locais a fim de ampliar e disponibilizar planos que melhor atendam a necessidade do beneficiário/servidor;</a:t>
            </a:r>
          </a:p>
          <a:p>
            <a:pPr algn="just" defTabSz="1507846">
              <a:spcBef>
                <a:spcPct val="20000"/>
              </a:spcBef>
              <a:defRPr/>
            </a:pPr>
            <a:br>
              <a:rPr lang="pt-BR" sz="22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endParaRPr lang="pt-BR" sz="2200" i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indent="-565442" algn="just" defTabSz="1507846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2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Os servidores fazem sua adesão a um dos planos de saúde estipulados pela Administradora junto à(s) operadora(s) de planos de saúde contratada(s).</a:t>
            </a:r>
          </a:p>
        </p:txBody>
      </p:sp>
    </p:spTree>
    <p:extLst>
      <p:ext uri="{BB962C8B-B14F-4D97-AF65-F5344CB8AC3E}">
        <p14:creationId xmlns:p14="http://schemas.microsoft.com/office/powerpoint/2010/main" val="356340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DB0FAC30-5655-49C4-E60E-605E46B08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21" y="-351296"/>
            <a:ext cx="20271321" cy="11660646"/>
          </a:xfrm>
          <a:prstGeom prst="rect">
            <a:avLst/>
          </a:prstGeom>
        </p:spPr>
      </p:pic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19078BAC-C9AC-9F60-DBCF-272D13CFC44A}"/>
              </a:ext>
            </a:extLst>
          </p:cNvPr>
          <p:cNvSpPr/>
          <p:nvPr/>
        </p:nvSpPr>
        <p:spPr>
          <a:xfrm>
            <a:off x="909209" y="3985703"/>
            <a:ext cx="18667841" cy="4744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4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7D7F54-56CB-6E12-0AC9-4B5BE0092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-2267" r="-1005" b="14588"/>
          <a:stretch/>
        </p:blipFill>
        <p:spPr>
          <a:xfrm>
            <a:off x="1621639" y="4586032"/>
            <a:ext cx="1362923" cy="11950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9F46DC4-DA30-69FF-8133-1EA9982EB8BD}"/>
              </a:ext>
            </a:extLst>
          </p:cNvPr>
          <p:cNvSpPr/>
          <p:nvPr/>
        </p:nvSpPr>
        <p:spPr>
          <a:xfrm>
            <a:off x="762015" y="5992769"/>
            <a:ext cx="29530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4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Isenção de Carências para recém-empossados</a:t>
            </a:r>
            <a:r>
              <a:rPr lang="pt-BR" sz="2840" baseline="3000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 </a:t>
            </a:r>
          </a:p>
          <a:p>
            <a:pPr algn="ctr"/>
            <a:endParaRPr lang="pt-BR" sz="284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BF036C-A28E-CB28-1072-8691D6439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-1628" r="-975" b="16874"/>
          <a:stretch/>
        </p:blipFill>
        <p:spPr>
          <a:xfrm>
            <a:off x="4115140" y="4586031"/>
            <a:ext cx="1781271" cy="150970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779BDE2-B38A-FD1E-2185-13963F70A221}"/>
              </a:ext>
            </a:extLst>
          </p:cNvPr>
          <p:cNvSpPr/>
          <p:nvPr/>
        </p:nvSpPr>
        <p:spPr>
          <a:xfrm>
            <a:off x="3283974" y="6218784"/>
            <a:ext cx="3608516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4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Preço </a:t>
            </a:r>
          </a:p>
          <a:p>
            <a:pPr algn="ctr"/>
            <a:r>
              <a:rPr lang="pt-BR" sz="284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Especial</a:t>
            </a:r>
            <a:endParaRPr lang="pt-BR" sz="284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5E1ED14-93C2-B208-ECD0-AA73FC8836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9"/>
          <a:stretch/>
        </p:blipFill>
        <p:spPr>
          <a:xfrm>
            <a:off x="7635996" y="4704770"/>
            <a:ext cx="1418424" cy="121190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D87AEE7-BD40-CC55-6CF2-BFCF6C86C847}"/>
              </a:ext>
            </a:extLst>
          </p:cNvPr>
          <p:cNvSpPr/>
          <p:nvPr/>
        </p:nvSpPr>
        <p:spPr>
          <a:xfrm>
            <a:off x="6727381" y="6277446"/>
            <a:ext cx="3331557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4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Melhores planos do mercado</a:t>
            </a:r>
            <a:endParaRPr lang="pt-BR" sz="284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DC0DAC8-A92B-D186-1395-52AF875AF4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10743010" y="4563507"/>
            <a:ext cx="1580579" cy="130476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3DFE85B-0817-B956-3DFB-E6826921472F}"/>
              </a:ext>
            </a:extLst>
          </p:cNvPr>
          <p:cNvSpPr/>
          <p:nvPr/>
        </p:nvSpPr>
        <p:spPr>
          <a:xfrm>
            <a:off x="10052050" y="6297563"/>
            <a:ext cx="3066578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4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Sem taxa de adesão</a:t>
            </a:r>
            <a:endParaRPr lang="pt-BR" sz="284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0311783-49DE-BF7C-F007-D8630A5234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4423" r="3378" b="18928"/>
          <a:stretch/>
        </p:blipFill>
        <p:spPr>
          <a:xfrm>
            <a:off x="13645872" y="4563506"/>
            <a:ext cx="1627472" cy="1422627"/>
          </a:xfrm>
          <a:prstGeom prst="rect">
            <a:avLst/>
          </a:prstGeom>
          <a:noFill/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625FA31-8258-9B00-648E-52181A922A36}"/>
              </a:ext>
            </a:extLst>
          </p:cNvPr>
          <p:cNvSpPr/>
          <p:nvPr/>
        </p:nvSpPr>
        <p:spPr>
          <a:xfrm>
            <a:off x="13020505" y="6297563"/>
            <a:ext cx="2839424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4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Odontológico gratuito</a:t>
            </a:r>
            <a:r>
              <a:rPr lang="pt-BR" sz="2840" baseline="3000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3</a:t>
            </a:r>
            <a:endParaRPr lang="pt-BR" sz="2840" baseline="300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711DE36-FEE7-59D4-50FB-9686BDBB1C34}"/>
              </a:ext>
            </a:extLst>
          </p:cNvPr>
          <p:cNvSpPr/>
          <p:nvPr/>
        </p:nvSpPr>
        <p:spPr>
          <a:xfrm>
            <a:off x="15870222" y="6266759"/>
            <a:ext cx="3324669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4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Ações de promoção e prevenção à Saúde gratuito</a:t>
            </a:r>
            <a:r>
              <a:rPr lang="pt-BR" sz="2840" baseline="30000" dirty="0">
                <a:latin typeface="TT Norms Bold" panose="020B0604020202020204" charset="0"/>
                <a:ea typeface="Calibri Light"/>
                <a:cs typeface="Segoe UI" panose="020B0502040204020203" pitchFamily="34" charset="0"/>
                <a:sym typeface="Calibri Light"/>
              </a:rPr>
              <a:t>4</a:t>
            </a:r>
            <a:endParaRPr lang="pt-BR" sz="2840" baseline="30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26D95B-4BBA-0C53-8CDB-B99BC0CACD14}"/>
              </a:ext>
            </a:extLst>
          </p:cNvPr>
          <p:cNvSpPr txBox="1"/>
          <p:nvPr/>
        </p:nvSpPr>
        <p:spPr>
          <a:xfrm>
            <a:off x="0" y="8766978"/>
            <a:ext cx="23510162" cy="1919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979" b="1" dirty="0">
                <a:solidFill>
                  <a:srgbClr val="171A88"/>
                </a:solidFill>
                <a:latin typeface="TT Norms Regular" panose="020B0604020202020204" charset="0"/>
                <a:ea typeface="Calibri Light"/>
                <a:cs typeface="Segoe UI" panose="020B0502040204020203" pitchFamily="34" charset="0"/>
              </a:rPr>
              <a:t>Nota: </a:t>
            </a:r>
          </a:p>
          <a:p>
            <a:r>
              <a:rPr lang="pt-BR" sz="1979" b="1" dirty="0">
                <a:solidFill>
                  <a:srgbClr val="171A88"/>
                </a:solidFill>
                <a:latin typeface="TT Norms Regular" panose="020B0604020202020204" charset="0"/>
                <a:ea typeface="Calibri Light"/>
                <a:cs typeface="Segoe UI" panose="020B0502040204020203" pitchFamily="34" charset="0"/>
              </a:rPr>
              <a:t>1.Convênios Coletivo Empresarial: Isenção total de carências nos primeiros 30 dias do início do contrato e para novos servidores, desde que faça sua adesão no prazo de 30 dias do evento.</a:t>
            </a:r>
          </a:p>
          <a:p>
            <a:r>
              <a:rPr lang="pt-BR" sz="1979" b="1" dirty="0">
                <a:solidFill>
                  <a:srgbClr val="171A88"/>
                </a:solidFill>
                <a:latin typeface="TT Norms Regular" panose="020B0604020202020204" charset="0"/>
                <a:ea typeface="Calibri Light"/>
                <a:cs typeface="Segoe UI" panose="020B0502040204020203" pitchFamily="34" charset="0"/>
              </a:rPr>
              <a:t>2.Convênios Coletivo por Adesão: Isenção de carências, exceto para doenças e lesões preexistentes, nos primeiros 30 dias do convênio e após, uma vez no ano, no aniversário do contrato. </a:t>
            </a:r>
          </a:p>
          <a:p>
            <a:r>
              <a:rPr lang="pt-BR" sz="1979" b="1" dirty="0">
                <a:solidFill>
                  <a:srgbClr val="171A88"/>
                </a:solidFill>
                <a:latin typeface="TT Norms Regular" panose="020B0604020202020204" charset="0"/>
                <a:ea typeface="Calibri Light"/>
                <a:cs typeface="Segoe UI" panose="020B0502040204020203" pitchFamily="34" charset="0"/>
              </a:rPr>
              <a:t>3. Preços analisados de acordo com o perfil da população elegível.</a:t>
            </a:r>
          </a:p>
          <a:p>
            <a:r>
              <a:rPr lang="pt-BR" sz="1979" b="1" dirty="0">
                <a:solidFill>
                  <a:srgbClr val="171A88"/>
                </a:solidFill>
                <a:latin typeface="TT Norms Regular" panose="020B0604020202020204" charset="0"/>
                <a:ea typeface="Calibri Light"/>
                <a:cs typeface="Segoe UI" panose="020B0502040204020203" pitchFamily="34" charset="0"/>
              </a:rPr>
              <a:t>4. Oferta de cobertura odontológica gratuita de acordo com a negociação estabelecida com as Operadoras parceiras;</a:t>
            </a:r>
          </a:p>
          <a:p>
            <a:r>
              <a:rPr lang="pt-BR" sz="1979" b="1" dirty="0">
                <a:solidFill>
                  <a:srgbClr val="171A88"/>
                </a:solidFill>
                <a:latin typeface="TT Norms Regular" panose="020B0604020202020204" charset="0"/>
                <a:ea typeface="Calibri Light"/>
                <a:cs typeface="Segoe UI" panose="020B0502040204020203" pitchFamily="34" charset="0"/>
              </a:rPr>
              <a:t>5. Gestão de Saúde – apoio ao RH do Órgão – realização de ações de promoção e prevenção à saúde por meio de feiras, palestras e outras.</a:t>
            </a:r>
          </a:p>
        </p:txBody>
      </p:sp>
      <p:sp>
        <p:nvSpPr>
          <p:cNvPr id="20" name="Retângulo 23">
            <a:extLst>
              <a:ext uri="{FF2B5EF4-FFF2-40B4-BE49-F238E27FC236}">
                <a16:creationId xmlns:a16="http://schemas.microsoft.com/office/drawing/2014/main" id="{1AF8A932-17E1-8CCF-6638-8571E9179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5" y="724472"/>
            <a:ext cx="17705227" cy="1107354"/>
          </a:xfrm>
          <a:prstGeom prst="rect">
            <a:avLst/>
          </a:prstGeom>
          <a:noFill/>
          <a:ln>
            <a:noFill/>
          </a:ln>
        </p:spPr>
        <p:txBody>
          <a:bodyPr wrap="square" numCol="1" spcCol="180000">
            <a:spAutoFit/>
          </a:bodyPr>
          <a:lstStyle/>
          <a:p>
            <a:pPr>
              <a:defRPr/>
            </a:pPr>
            <a:r>
              <a:rPr lang="pt-BR" sz="6596" b="1" dirty="0">
                <a:solidFill>
                  <a:srgbClr val="171A88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Benefícios</a:t>
            </a:r>
          </a:p>
        </p:txBody>
      </p:sp>
      <p:pic>
        <p:nvPicPr>
          <p:cNvPr id="6" name="Picture 2" descr="Visualização da imagem">
            <a:extLst>
              <a:ext uri="{FF2B5EF4-FFF2-40B4-BE49-F238E27FC236}">
                <a16:creationId xmlns:a16="http://schemas.microsoft.com/office/drawing/2014/main" id="{04653AE7-5C05-F3A6-4CD4-77A831E0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633" y="4475603"/>
            <a:ext cx="1627474" cy="16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7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object 17"/>
          <p:cNvGrpSpPr/>
          <p:nvPr/>
        </p:nvGrpSpPr>
        <p:grpSpPr>
          <a:xfrm>
            <a:off x="1517650" y="377523"/>
            <a:ext cx="1447800" cy="1158525"/>
            <a:chOff x="8195527" y="1080312"/>
            <a:chExt cx="1371600" cy="1310005"/>
          </a:xfrm>
        </p:grpSpPr>
        <p:pic>
          <p:nvPicPr>
            <p:cNvPr id="27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1451" y="1372201"/>
              <a:ext cx="188475" cy="188475"/>
            </a:xfrm>
            <a:prstGeom prst="rect">
              <a:avLst/>
            </a:prstGeom>
          </p:spPr>
        </p:pic>
        <p:sp>
          <p:nvSpPr>
            <p:cNvPr id="28" name="object 19"/>
            <p:cNvSpPr/>
            <p:nvPr/>
          </p:nvSpPr>
          <p:spPr>
            <a:xfrm>
              <a:off x="8195527" y="1080312"/>
              <a:ext cx="1371600" cy="1310005"/>
            </a:xfrm>
            <a:custGeom>
              <a:avLst/>
              <a:gdLst/>
              <a:ahLst/>
              <a:cxnLst/>
              <a:rect l="l" t="t" r="r" b="b"/>
              <a:pathLst>
                <a:path w="1371600" h="1310005">
                  <a:moveTo>
                    <a:pt x="685580" y="0"/>
                  </a:moveTo>
                  <a:lnTo>
                    <a:pt x="636091" y="26469"/>
                  </a:lnTo>
                  <a:lnTo>
                    <a:pt x="479921" y="337602"/>
                  </a:lnTo>
                  <a:lnTo>
                    <a:pt x="463806" y="360462"/>
                  </a:lnTo>
                  <a:lnTo>
                    <a:pt x="440672" y="380988"/>
                  </a:lnTo>
                  <a:lnTo>
                    <a:pt x="414006" y="396645"/>
                  </a:lnTo>
                  <a:lnTo>
                    <a:pt x="387295" y="404898"/>
                  </a:lnTo>
                  <a:lnTo>
                    <a:pt x="65452" y="451672"/>
                  </a:lnTo>
                  <a:lnTo>
                    <a:pt x="43123" y="457281"/>
                  </a:lnTo>
                  <a:lnTo>
                    <a:pt x="24848" y="466827"/>
                  </a:lnTo>
                  <a:lnTo>
                    <a:pt x="11180" y="479921"/>
                  </a:lnTo>
                  <a:lnTo>
                    <a:pt x="2668" y="496173"/>
                  </a:lnTo>
                  <a:lnTo>
                    <a:pt x="0" y="514325"/>
                  </a:lnTo>
                  <a:lnTo>
                    <a:pt x="3361" y="532954"/>
                  </a:lnTo>
                  <a:lnTo>
                    <a:pt x="12535" y="551423"/>
                  </a:lnTo>
                  <a:lnTo>
                    <a:pt x="27306" y="569092"/>
                  </a:lnTo>
                  <a:lnTo>
                    <a:pt x="260189" y="796101"/>
                  </a:lnTo>
                  <a:lnTo>
                    <a:pt x="276942" y="818476"/>
                  </a:lnTo>
                  <a:lnTo>
                    <a:pt x="289309" y="846817"/>
                  </a:lnTo>
                  <a:lnTo>
                    <a:pt x="295959" y="877019"/>
                  </a:lnTo>
                  <a:lnTo>
                    <a:pt x="295560" y="904977"/>
                  </a:lnTo>
                  <a:lnTo>
                    <a:pt x="240577" y="1225512"/>
                  </a:lnTo>
                  <a:lnTo>
                    <a:pt x="239019" y="1248489"/>
                  </a:lnTo>
                  <a:lnTo>
                    <a:pt x="250689" y="1285868"/>
                  </a:lnTo>
                  <a:lnTo>
                    <a:pt x="288401" y="1309045"/>
                  </a:lnTo>
                  <a:lnTo>
                    <a:pt x="297874" y="1309719"/>
                  </a:lnTo>
                  <a:lnTo>
                    <a:pt x="308150" y="1308973"/>
                  </a:lnTo>
                  <a:lnTo>
                    <a:pt x="318775" y="1306762"/>
                  </a:lnTo>
                  <a:lnTo>
                    <a:pt x="329598" y="1303124"/>
                  </a:lnTo>
                  <a:lnTo>
                    <a:pt x="340470" y="1298096"/>
                  </a:lnTo>
                  <a:lnTo>
                    <a:pt x="628335" y="1146750"/>
                  </a:lnTo>
                  <a:lnTo>
                    <a:pt x="640292" y="1141674"/>
                  </a:lnTo>
                  <a:lnTo>
                    <a:pt x="654154" y="1137920"/>
                  </a:lnTo>
                  <a:lnTo>
                    <a:pt x="669417" y="1135592"/>
                  </a:lnTo>
                  <a:lnTo>
                    <a:pt x="685580" y="1134792"/>
                  </a:lnTo>
                  <a:lnTo>
                    <a:pt x="701742" y="1135593"/>
                  </a:lnTo>
                  <a:lnTo>
                    <a:pt x="717005" y="1137926"/>
                  </a:lnTo>
                  <a:lnTo>
                    <a:pt x="730867" y="1141683"/>
                  </a:lnTo>
                  <a:lnTo>
                    <a:pt x="742824" y="1146760"/>
                  </a:lnTo>
                  <a:lnTo>
                    <a:pt x="1030679" y="1298096"/>
                  </a:lnTo>
                  <a:lnTo>
                    <a:pt x="1041537" y="1303104"/>
                  </a:lnTo>
                  <a:lnTo>
                    <a:pt x="1052355" y="1306729"/>
                  </a:lnTo>
                  <a:lnTo>
                    <a:pt x="1062986" y="1308933"/>
                  </a:lnTo>
                  <a:lnTo>
                    <a:pt x="1073285" y="1309677"/>
                  </a:lnTo>
                  <a:lnTo>
                    <a:pt x="1082774" y="1309005"/>
                  </a:lnTo>
                  <a:lnTo>
                    <a:pt x="1120470" y="1285870"/>
                  </a:lnTo>
                  <a:lnTo>
                    <a:pt x="1132136" y="1248494"/>
                  </a:lnTo>
                  <a:lnTo>
                    <a:pt x="1130571" y="1225512"/>
                  </a:lnTo>
                  <a:lnTo>
                    <a:pt x="1075589" y="904977"/>
                  </a:lnTo>
                  <a:lnTo>
                    <a:pt x="1075196" y="877031"/>
                  </a:lnTo>
                  <a:lnTo>
                    <a:pt x="1081848" y="846832"/>
                  </a:lnTo>
                  <a:lnTo>
                    <a:pt x="1094212" y="818487"/>
                  </a:lnTo>
                  <a:lnTo>
                    <a:pt x="1110959" y="796101"/>
                  </a:lnTo>
                  <a:lnTo>
                    <a:pt x="1343853" y="569092"/>
                  </a:lnTo>
                  <a:lnTo>
                    <a:pt x="1358624" y="551429"/>
                  </a:lnTo>
                  <a:lnTo>
                    <a:pt x="1367800" y="532962"/>
                  </a:lnTo>
                  <a:lnTo>
                    <a:pt x="1371164" y="514331"/>
                  </a:lnTo>
                  <a:lnTo>
                    <a:pt x="1368501" y="496173"/>
                  </a:lnTo>
                  <a:lnTo>
                    <a:pt x="1328032" y="457276"/>
                  </a:lnTo>
                  <a:lnTo>
                    <a:pt x="1124090" y="425275"/>
                  </a:lnTo>
                  <a:lnTo>
                    <a:pt x="1115661" y="483304"/>
                  </a:lnTo>
                  <a:lnTo>
                    <a:pt x="1317738" y="512665"/>
                  </a:lnTo>
                  <a:lnTo>
                    <a:pt x="1070050" y="754113"/>
                  </a:lnTo>
                  <a:lnTo>
                    <a:pt x="1044141" y="787723"/>
                  </a:lnTo>
                  <a:lnTo>
                    <a:pt x="1025851" y="828633"/>
                  </a:lnTo>
                  <a:lnTo>
                    <a:pt x="1016597" y="872477"/>
                  </a:lnTo>
                  <a:lnTo>
                    <a:pt x="1017800" y="914893"/>
                  </a:lnTo>
                  <a:lnTo>
                    <a:pt x="1076280" y="1255815"/>
                  </a:lnTo>
                  <a:lnTo>
                    <a:pt x="770111" y="1094867"/>
                  </a:lnTo>
                  <a:lnTo>
                    <a:pt x="751512" y="1086758"/>
                  </a:lnTo>
                  <a:lnTo>
                    <a:pt x="730882" y="1080823"/>
                  </a:lnTo>
                  <a:lnTo>
                    <a:pt x="708736" y="1077176"/>
                  </a:lnTo>
                  <a:lnTo>
                    <a:pt x="685590" y="1075935"/>
                  </a:lnTo>
                  <a:lnTo>
                    <a:pt x="662447" y="1077172"/>
                  </a:lnTo>
                  <a:lnTo>
                    <a:pt x="640296" y="1080817"/>
                  </a:lnTo>
                  <a:lnTo>
                    <a:pt x="619656" y="1086752"/>
                  </a:lnTo>
                  <a:lnTo>
                    <a:pt x="601048" y="1094856"/>
                  </a:lnTo>
                  <a:lnTo>
                    <a:pt x="294869" y="1255815"/>
                  </a:lnTo>
                  <a:lnTo>
                    <a:pt x="353359" y="914883"/>
                  </a:lnTo>
                  <a:lnTo>
                    <a:pt x="354562" y="872473"/>
                  </a:lnTo>
                  <a:lnTo>
                    <a:pt x="345310" y="828631"/>
                  </a:lnTo>
                  <a:lnTo>
                    <a:pt x="327023" y="787723"/>
                  </a:lnTo>
                  <a:lnTo>
                    <a:pt x="301120" y="754113"/>
                  </a:lnTo>
                  <a:lnTo>
                    <a:pt x="53410" y="512665"/>
                  </a:lnTo>
                  <a:lnTo>
                    <a:pt x="395725" y="462928"/>
                  </a:lnTo>
                  <a:lnTo>
                    <a:pt x="436433" y="450956"/>
                  </a:lnTo>
                  <a:lnTo>
                    <a:pt x="475273" y="428604"/>
                  </a:lnTo>
                  <a:lnTo>
                    <a:pt x="508532" y="398572"/>
                  </a:lnTo>
                  <a:lnTo>
                    <a:pt x="532495" y="363559"/>
                  </a:lnTo>
                  <a:lnTo>
                    <a:pt x="685580" y="53370"/>
                  </a:lnTo>
                  <a:lnTo>
                    <a:pt x="787367" y="259625"/>
                  </a:lnTo>
                  <a:lnTo>
                    <a:pt x="839952" y="233689"/>
                  </a:lnTo>
                  <a:lnTo>
                    <a:pt x="747316" y="45977"/>
                  </a:lnTo>
                  <a:lnTo>
                    <a:pt x="720347" y="12033"/>
                  </a:lnTo>
                  <a:lnTo>
                    <a:pt x="703668" y="3075"/>
                  </a:lnTo>
                  <a:lnTo>
                    <a:pt x="685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FEC82805-7501-217E-5796-B99205767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0852" y="597262"/>
            <a:ext cx="12869563" cy="887011"/>
          </a:xfrm>
        </p:spPr>
        <p:txBody>
          <a:bodyPr/>
          <a:lstStyle/>
          <a:p>
            <a:r>
              <a:rPr lang="pt-BR"/>
              <a:t>Benefícios da contratação </a:t>
            </a:r>
            <a:r>
              <a:rPr lang="pt-BR" err="1"/>
              <a:t>Quali</a:t>
            </a:r>
            <a:r>
              <a:rPr lang="pt-BR"/>
              <a:t>:</a:t>
            </a:r>
          </a:p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9EFD06-7D61-472F-491E-33BDA56F889A}"/>
              </a:ext>
            </a:extLst>
          </p:cNvPr>
          <p:cNvSpPr txBox="1"/>
          <p:nvPr/>
        </p:nvSpPr>
        <p:spPr>
          <a:xfrm>
            <a:off x="2965450" y="1453256"/>
            <a:ext cx="160228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 Programa 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QUALIVIVA </a:t>
            </a:r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com ações de promoção e prevenção à saúde;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 Não há necessidade de pagamento de taxas de filiação, 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apenas</a:t>
            </a:r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 da mensalidade do plano contratado;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Garantia do recebimento do 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auxílio saúde.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24AE3608-1619-3966-9DE4-958FDE804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1" y="5674702"/>
            <a:ext cx="5334001" cy="5334001"/>
          </a:xfrm>
          <a:prstGeom prst="rect">
            <a:avLst/>
          </a:prstGeom>
        </p:spPr>
      </p:pic>
      <p:pic>
        <p:nvPicPr>
          <p:cNvPr id="5" name="Imagem 4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3EBC6CF7-42F7-055D-1A7B-58CA5DC1F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260" y="5674701"/>
            <a:ext cx="5334001" cy="5334001"/>
          </a:xfrm>
          <a:prstGeom prst="rect">
            <a:avLst/>
          </a:prstGeom>
        </p:spPr>
      </p:pic>
      <p:pic>
        <p:nvPicPr>
          <p:cNvPr id="7" name="Imagem 6" descr="Grupo de pessoas sentadas em cadeiras&#10;&#10;Descrição gerada automaticamente">
            <a:extLst>
              <a:ext uri="{FF2B5EF4-FFF2-40B4-BE49-F238E27FC236}">
                <a16:creationId xmlns:a16="http://schemas.microsoft.com/office/drawing/2014/main" id="{1259BE34-3E8C-58EB-CE9B-6C4D8961E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47" y="5696438"/>
            <a:ext cx="6014818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2103913" y="111727"/>
            <a:ext cx="7222954" cy="1123714"/>
          </a:xfrm>
        </p:spPr>
        <p:txBody>
          <a:bodyPr/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31113" y="111727"/>
            <a:ext cx="12134101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968" b="1" dirty="0">
                <a:solidFill>
                  <a:srgbClr val="171A88"/>
                </a:solidFill>
                <a:latin typeface="Segoe UI"/>
              </a:rPr>
              <a:t>Auxilio Saúde – </a:t>
            </a:r>
            <a:r>
              <a:rPr lang="pt-BR" sz="2968" b="1" dirty="0" err="1">
                <a:solidFill>
                  <a:srgbClr val="171A88"/>
                </a:solidFill>
                <a:latin typeface="Segoe UI"/>
              </a:rPr>
              <a:t>Percapita</a:t>
            </a:r>
            <a:r>
              <a:rPr lang="pt-BR" sz="2968" b="1" dirty="0">
                <a:solidFill>
                  <a:srgbClr val="171A88"/>
                </a:solidFill>
                <a:latin typeface="Segoe UI"/>
              </a:rPr>
              <a:t> MEC </a:t>
            </a:r>
          </a:p>
        </p:txBody>
      </p:sp>
      <p:sp>
        <p:nvSpPr>
          <p:cNvPr id="2" name="AutoShape 2" descr="quadro de custeio da assistência à saúde suplementar do servidor"/>
          <p:cNvSpPr>
            <a:spLocks noChangeAspect="1" noChangeArrowheads="1"/>
          </p:cNvSpPr>
          <p:nvPr/>
        </p:nvSpPr>
        <p:spPr bwMode="auto">
          <a:xfrm>
            <a:off x="256536" y="-237816"/>
            <a:ext cx="502603" cy="5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/>
          <a:p>
            <a:endParaRPr lang="pt-BR" sz="2968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B43764-9D13-46BC-B238-6C6FC12F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9" y="1616075"/>
            <a:ext cx="17288839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0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784350" y="5128839"/>
            <a:ext cx="12534900" cy="923330"/>
          </a:xfrm>
        </p:spPr>
        <p:txBody>
          <a:bodyPr/>
          <a:lstStyle/>
          <a:p>
            <a:r>
              <a:rPr lang="pt-BR" dirty="0"/>
              <a:t>ELEGIBILIDADE</a:t>
            </a:r>
          </a:p>
        </p:txBody>
      </p:sp>
    </p:spTree>
    <p:extLst>
      <p:ext uri="{BB962C8B-B14F-4D97-AF65-F5344CB8AC3E}">
        <p14:creationId xmlns:p14="http://schemas.microsoft.com/office/powerpoint/2010/main" val="41517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355850" y="288099"/>
            <a:ext cx="15922693" cy="1143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QUEM PODE FAZER O PLANO?</a:t>
            </a:r>
          </a:p>
          <a:p>
            <a:pPr algn="just">
              <a:lnSpc>
                <a:spcPct val="150000"/>
              </a:lnSpc>
            </a:pPr>
            <a:endParaRPr lang="pt-BR" sz="24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object 20"/>
          <p:cNvGrpSpPr/>
          <p:nvPr/>
        </p:nvGrpSpPr>
        <p:grpSpPr>
          <a:xfrm>
            <a:off x="1289050" y="402399"/>
            <a:ext cx="838200" cy="914400"/>
            <a:chOff x="6151309" y="3514968"/>
            <a:chExt cx="1182370" cy="1473200"/>
          </a:xfrm>
        </p:grpSpPr>
        <p:pic>
          <p:nvPicPr>
            <p:cNvPr id="17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5181" y="4628768"/>
              <a:ext cx="188475" cy="188475"/>
            </a:xfrm>
            <a:prstGeom prst="rect">
              <a:avLst/>
            </a:prstGeom>
          </p:spPr>
        </p:pic>
        <p:sp>
          <p:nvSpPr>
            <p:cNvPr id="18" name="object 22"/>
            <p:cNvSpPr/>
            <p:nvPr/>
          </p:nvSpPr>
          <p:spPr>
            <a:xfrm>
              <a:off x="6151309" y="3514968"/>
              <a:ext cx="1169035" cy="1473200"/>
            </a:xfrm>
            <a:custGeom>
              <a:avLst/>
              <a:gdLst/>
              <a:ahLst/>
              <a:cxnLst/>
              <a:rect l="l" t="t" r="r" b="b"/>
              <a:pathLst>
                <a:path w="1169034" h="1473200">
                  <a:moveTo>
                    <a:pt x="128687" y="673100"/>
                  </a:moveTo>
                  <a:lnTo>
                    <a:pt x="99488" y="673100"/>
                  </a:lnTo>
                  <a:lnTo>
                    <a:pt x="89495" y="685800"/>
                  </a:lnTo>
                  <a:lnTo>
                    <a:pt x="56298" y="698500"/>
                  </a:lnTo>
                  <a:lnTo>
                    <a:pt x="30269" y="723900"/>
                  </a:lnTo>
                  <a:lnTo>
                    <a:pt x="11704" y="749300"/>
                  </a:lnTo>
                  <a:lnTo>
                    <a:pt x="900" y="787400"/>
                  </a:lnTo>
                  <a:lnTo>
                    <a:pt x="0" y="812800"/>
                  </a:lnTo>
                  <a:lnTo>
                    <a:pt x="7247" y="850900"/>
                  </a:lnTo>
                  <a:lnTo>
                    <a:pt x="19688" y="876300"/>
                  </a:lnTo>
                  <a:lnTo>
                    <a:pt x="34365" y="889000"/>
                  </a:lnTo>
                  <a:lnTo>
                    <a:pt x="87275" y="965200"/>
                  </a:lnTo>
                  <a:lnTo>
                    <a:pt x="117165" y="1003300"/>
                  </a:lnTo>
                  <a:lnTo>
                    <a:pt x="146758" y="1041400"/>
                  </a:lnTo>
                  <a:lnTo>
                    <a:pt x="175791" y="1092200"/>
                  </a:lnTo>
                  <a:lnTo>
                    <a:pt x="204004" y="1130300"/>
                  </a:lnTo>
                  <a:lnTo>
                    <a:pt x="231133" y="1168400"/>
                  </a:lnTo>
                  <a:lnTo>
                    <a:pt x="256918" y="1219200"/>
                  </a:lnTo>
                  <a:lnTo>
                    <a:pt x="281095" y="1270000"/>
                  </a:lnTo>
                  <a:lnTo>
                    <a:pt x="303404" y="1308100"/>
                  </a:lnTo>
                  <a:lnTo>
                    <a:pt x="331207" y="1358900"/>
                  </a:lnTo>
                  <a:lnTo>
                    <a:pt x="363537" y="1409700"/>
                  </a:lnTo>
                  <a:lnTo>
                    <a:pt x="399849" y="1435100"/>
                  </a:lnTo>
                  <a:lnTo>
                    <a:pt x="439600" y="1447800"/>
                  </a:lnTo>
                  <a:lnTo>
                    <a:pt x="482246" y="1473200"/>
                  </a:lnTo>
                  <a:lnTo>
                    <a:pt x="918301" y="1473200"/>
                  </a:lnTo>
                  <a:lnTo>
                    <a:pt x="968128" y="1460500"/>
                  </a:lnTo>
                  <a:lnTo>
                    <a:pt x="1015006" y="1435100"/>
                  </a:lnTo>
                  <a:lnTo>
                    <a:pt x="1037403" y="1422400"/>
                  </a:lnTo>
                  <a:lnTo>
                    <a:pt x="685851" y="1422400"/>
                  </a:lnTo>
                  <a:lnTo>
                    <a:pt x="638132" y="1409700"/>
                  </a:lnTo>
                  <a:lnTo>
                    <a:pt x="478901" y="1409700"/>
                  </a:lnTo>
                  <a:lnTo>
                    <a:pt x="432563" y="1384300"/>
                  </a:lnTo>
                  <a:lnTo>
                    <a:pt x="394989" y="1346200"/>
                  </a:lnTo>
                  <a:lnTo>
                    <a:pt x="366764" y="1295400"/>
                  </a:lnTo>
                  <a:lnTo>
                    <a:pt x="344745" y="1257300"/>
                  </a:lnTo>
                  <a:lnTo>
                    <a:pt x="321150" y="1206500"/>
                  </a:lnTo>
                  <a:lnTo>
                    <a:pt x="296177" y="1168400"/>
                  </a:lnTo>
                  <a:lnTo>
                    <a:pt x="270023" y="1117600"/>
                  </a:lnTo>
                  <a:lnTo>
                    <a:pt x="242884" y="1079500"/>
                  </a:lnTo>
                  <a:lnTo>
                    <a:pt x="214958" y="1041400"/>
                  </a:lnTo>
                  <a:lnTo>
                    <a:pt x="186441" y="990600"/>
                  </a:lnTo>
                  <a:lnTo>
                    <a:pt x="128423" y="914400"/>
                  </a:lnTo>
                  <a:lnTo>
                    <a:pt x="89411" y="863600"/>
                  </a:lnTo>
                  <a:lnTo>
                    <a:pt x="81904" y="850900"/>
                  </a:lnTo>
                  <a:lnTo>
                    <a:pt x="74744" y="838200"/>
                  </a:lnTo>
                  <a:lnTo>
                    <a:pt x="68593" y="825500"/>
                  </a:lnTo>
                  <a:lnTo>
                    <a:pt x="64113" y="812800"/>
                  </a:lnTo>
                  <a:lnTo>
                    <a:pt x="62079" y="800100"/>
                  </a:lnTo>
                  <a:lnTo>
                    <a:pt x="66994" y="774700"/>
                  </a:lnTo>
                  <a:lnTo>
                    <a:pt x="78327" y="762000"/>
                  </a:lnTo>
                  <a:lnTo>
                    <a:pt x="95547" y="749300"/>
                  </a:lnTo>
                  <a:lnTo>
                    <a:pt x="103438" y="736600"/>
                  </a:lnTo>
                  <a:lnTo>
                    <a:pt x="250415" y="736600"/>
                  </a:lnTo>
                  <a:lnTo>
                    <a:pt x="234765" y="723900"/>
                  </a:lnTo>
                  <a:lnTo>
                    <a:pt x="202037" y="698500"/>
                  </a:lnTo>
                  <a:lnTo>
                    <a:pt x="166978" y="685800"/>
                  </a:lnTo>
                  <a:lnTo>
                    <a:pt x="128687" y="673100"/>
                  </a:lnTo>
                  <a:close/>
                </a:path>
                <a:path w="1169034" h="1473200">
                  <a:moveTo>
                    <a:pt x="1014503" y="1358900"/>
                  </a:moveTo>
                  <a:lnTo>
                    <a:pt x="984942" y="1384300"/>
                  </a:lnTo>
                  <a:lnTo>
                    <a:pt x="951913" y="1397000"/>
                  </a:lnTo>
                  <a:lnTo>
                    <a:pt x="915524" y="1409700"/>
                  </a:lnTo>
                  <a:lnTo>
                    <a:pt x="840796" y="1409700"/>
                  </a:lnTo>
                  <a:lnTo>
                    <a:pt x="805114" y="1422400"/>
                  </a:lnTo>
                  <a:lnTo>
                    <a:pt x="1037403" y="1422400"/>
                  </a:lnTo>
                  <a:lnTo>
                    <a:pt x="1059800" y="1409700"/>
                  </a:lnTo>
                  <a:lnTo>
                    <a:pt x="1014503" y="1358900"/>
                  </a:lnTo>
                  <a:close/>
                </a:path>
                <a:path w="1169034" h="1473200">
                  <a:moveTo>
                    <a:pt x="1146779" y="673100"/>
                  </a:moveTo>
                  <a:lnTo>
                    <a:pt x="1062381" y="673100"/>
                  </a:lnTo>
                  <a:lnTo>
                    <a:pt x="1073392" y="685800"/>
                  </a:lnTo>
                  <a:lnTo>
                    <a:pt x="1083182" y="685800"/>
                  </a:lnTo>
                  <a:lnTo>
                    <a:pt x="1090433" y="698500"/>
                  </a:lnTo>
                  <a:lnTo>
                    <a:pt x="1097137" y="711200"/>
                  </a:lnTo>
                  <a:lnTo>
                    <a:pt x="1102062" y="723900"/>
                  </a:lnTo>
                  <a:lnTo>
                    <a:pt x="1103977" y="749300"/>
                  </a:lnTo>
                  <a:lnTo>
                    <a:pt x="1103872" y="1016000"/>
                  </a:lnTo>
                  <a:lnTo>
                    <a:pt x="1168572" y="1016000"/>
                  </a:lnTo>
                  <a:lnTo>
                    <a:pt x="1168465" y="800100"/>
                  </a:lnTo>
                  <a:lnTo>
                    <a:pt x="1167933" y="736600"/>
                  </a:lnTo>
                  <a:lnTo>
                    <a:pt x="1164394" y="711200"/>
                  </a:lnTo>
                  <a:lnTo>
                    <a:pt x="1154625" y="685800"/>
                  </a:lnTo>
                  <a:lnTo>
                    <a:pt x="1146779" y="673100"/>
                  </a:lnTo>
                  <a:close/>
                </a:path>
                <a:path w="1169034" h="1473200">
                  <a:moveTo>
                    <a:pt x="250415" y="736600"/>
                  </a:moveTo>
                  <a:lnTo>
                    <a:pt x="154540" y="736600"/>
                  </a:lnTo>
                  <a:lnTo>
                    <a:pt x="166005" y="749300"/>
                  </a:lnTo>
                  <a:lnTo>
                    <a:pt x="176455" y="762000"/>
                  </a:lnTo>
                  <a:lnTo>
                    <a:pt x="253813" y="838200"/>
                  </a:lnTo>
                  <a:lnTo>
                    <a:pt x="278871" y="863600"/>
                  </a:lnTo>
                  <a:lnTo>
                    <a:pt x="290440" y="876300"/>
                  </a:lnTo>
                  <a:lnTo>
                    <a:pt x="302541" y="889000"/>
                  </a:lnTo>
                  <a:lnTo>
                    <a:pt x="345173" y="889000"/>
                  </a:lnTo>
                  <a:lnTo>
                    <a:pt x="359974" y="876300"/>
                  </a:lnTo>
                  <a:lnTo>
                    <a:pt x="372078" y="863600"/>
                  </a:lnTo>
                  <a:lnTo>
                    <a:pt x="380247" y="850900"/>
                  </a:lnTo>
                  <a:lnTo>
                    <a:pt x="383245" y="838200"/>
                  </a:lnTo>
                  <a:lnTo>
                    <a:pt x="383245" y="800100"/>
                  </a:lnTo>
                  <a:lnTo>
                    <a:pt x="319247" y="800100"/>
                  </a:lnTo>
                  <a:lnTo>
                    <a:pt x="296724" y="774700"/>
                  </a:lnTo>
                  <a:lnTo>
                    <a:pt x="288906" y="774700"/>
                  </a:lnTo>
                  <a:lnTo>
                    <a:pt x="281183" y="762000"/>
                  </a:lnTo>
                  <a:lnTo>
                    <a:pt x="273565" y="762000"/>
                  </a:lnTo>
                  <a:lnTo>
                    <a:pt x="266065" y="749300"/>
                  </a:lnTo>
                  <a:lnTo>
                    <a:pt x="250415" y="736600"/>
                  </a:lnTo>
                  <a:close/>
                </a:path>
                <a:path w="1169034" h="1473200">
                  <a:moveTo>
                    <a:pt x="501948" y="0"/>
                  </a:moveTo>
                  <a:lnTo>
                    <a:pt x="414260" y="0"/>
                  </a:lnTo>
                  <a:lnTo>
                    <a:pt x="393015" y="12700"/>
                  </a:lnTo>
                  <a:lnTo>
                    <a:pt x="351173" y="50800"/>
                  </a:lnTo>
                  <a:lnTo>
                    <a:pt x="322591" y="101600"/>
                  </a:lnTo>
                  <a:lnTo>
                    <a:pt x="319352" y="139700"/>
                  </a:lnTo>
                  <a:lnTo>
                    <a:pt x="319247" y="800100"/>
                  </a:lnTo>
                  <a:lnTo>
                    <a:pt x="383245" y="800100"/>
                  </a:lnTo>
                  <a:lnTo>
                    <a:pt x="383245" y="114300"/>
                  </a:lnTo>
                  <a:lnTo>
                    <a:pt x="389945" y="88900"/>
                  </a:lnTo>
                  <a:lnTo>
                    <a:pt x="407577" y="63500"/>
                  </a:lnTo>
                  <a:lnTo>
                    <a:pt x="432437" y="50800"/>
                  </a:lnTo>
                  <a:lnTo>
                    <a:pt x="460824" y="38100"/>
                  </a:lnTo>
                  <a:lnTo>
                    <a:pt x="561423" y="38100"/>
                  </a:lnTo>
                  <a:lnTo>
                    <a:pt x="548199" y="25400"/>
                  </a:lnTo>
                  <a:lnTo>
                    <a:pt x="513147" y="12700"/>
                  </a:lnTo>
                  <a:lnTo>
                    <a:pt x="501948" y="0"/>
                  </a:lnTo>
                  <a:close/>
                </a:path>
                <a:path w="1169034" h="1473200">
                  <a:moveTo>
                    <a:pt x="965917" y="749300"/>
                  </a:moveTo>
                  <a:lnTo>
                    <a:pt x="924548" y="749300"/>
                  </a:lnTo>
                  <a:lnTo>
                    <a:pt x="930631" y="762000"/>
                  </a:lnTo>
                  <a:lnTo>
                    <a:pt x="956621" y="762000"/>
                  </a:lnTo>
                  <a:lnTo>
                    <a:pt x="965917" y="749300"/>
                  </a:lnTo>
                  <a:close/>
                </a:path>
                <a:path w="1169034" h="1473200">
                  <a:moveTo>
                    <a:pt x="945323" y="571500"/>
                  </a:moveTo>
                  <a:lnTo>
                    <a:pt x="860609" y="571500"/>
                  </a:lnTo>
                  <a:lnTo>
                    <a:pt x="872277" y="584200"/>
                  </a:lnTo>
                  <a:lnTo>
                    <a:pt x="883175" y="584200"/>
                  </a:lnTo>
                  <a:lnTo>
                    <a:pt x="892915" y="596900"/>
                  </a:lnTo>
                  <a:lnTo>
                    <a:pt x="911956" y="635000"/>
                  </a:lnTo>
                  <a:lnTo>
                    <a:pt x="913480" y="685800"/>
                  </a:lnTo>
                  <a:lnTo>
                    <a:pt x="913909" y="723900"/>
                  </a:lnTo>
                  <a:lnTo>
                    <a:pt x="914584" y="736600"/>
                  </a:lnTo>
                  <a:lnTo>
                    <a:pt x="916586" y="736600"/>
                  </a:lnTo>
                  <a:lnTo>
                    <a:pt x="919910" y="749300"/>
                  </a:lnTo>
                  <a:lnTo>
                    <a:pt x="973389" y="749300"/>
                  </a:lnTo>
                  <a:lnTo>
                    <a:pt x="976483" y="736600"/>
                  </a:lnTo>
                  <a:lnTo>
                    <a:pt x="981858" y="711200"/>
                  </a:lnTo>
                  <a:lnTo>
                    <a:pt x="995815" y="685800"/>
                  </a:lnTo>
                  <a:lnTo>
                    <a:pt x="1015439" y="673100"/>
                  </a:lnTo>
                  <a:lnTo>
                    <a:pt x="1146779" y="673100"/>
                  </a:lnTo>
                  <a:lnTo>
                    <a:pt x="1138934" y="660400"/>
                  </a:lnTo>
                  <a:lnTo>
                    <a:pt x="1117631" y="635000"/>
                  </a:lnTo>
                  <a:lnTo>
                    <a:pt x="974274" y="635000"/>
                  </a:lnTo>
                  <a:lnTo>
                    <a:pt x="969991" y="622300"/>
                  </a:lnTo>
                  <a:lnTo>
                    <a:pt x="958976" y="584200"/>
                  </a:lnTo>
                  <a:lnTo>
                    <a:pt x="945323" y="571500"/>
                  </a:lnTo>
                  <a:close/>
                </a:path>
                <a:path w="1169034" h="1473200">
                  <a:moveTo>
                    <a:pt x="771402" y="508000"/>
                  </a:moveTo>
                  <a:lnTo>
                    <a:pt x="686503" y="508000"/>
                  </a:lnTo>
                  <a:lnTo>
                    <a:pt x="706849" y="520700"/>
                  </a:lnTo>
                  <a:lnTo>
                    <a:pt x="721738" y="546100"/>
                  </a:lnTo>
                  <a:lnTo>
                    <a:pt x="727925" y="571500"/>
                  </a:lnTo>
                  <a:lnTo>
                    <a:pt x="728301" y="596900"/>
                  </a:lnTo>
                  <a:lnTo>
                    <a:pt x="728368" y="609600"/>
                  </a:lnTo>
                  <a:lnTo>
                    <a:pt x="728103" y="609600"/>
                  </a:lnTo>
                  <a:lnTo>
                    <a:pt x="728066" y="622300"/>
                  </a:lnTo>
                  <a:lnTo>
                    <a:pt x="728261" y="660400"/>
                  </a:lnTo>
                  <a:lnTo>
                    <a:pt x="731177" y="673100"/>
                  </a:lnTo>
                  <a:lnTo>
                    <a:pt x="738699" y="685800"/>
                  </a:lnTo>
                  <a:lnTo>
                    <a:pt x="780565" y="685800"/>
                  </a:lnTo>
                  <a:lnTo>
                    <a:pt x="788496" y="673100"/>
                  </a:lnTo>
                  <a:lnTo>
                    <a:pt x="791787" y="660400"/>
                  </a:lnTo>
                  <a:lnTo>
                    <a:pt x="791787" y="647700"/>
                  </a:lnTo>
                  <a:lnTo>
                    <a:pt x="796684" y="609600"/>
                  </a:lnTo>
                  <a:lnTo>
                    <a:pt x="809576" y="596900"/>
                  </a:lnTo>
                  <a:lnTo>
                    <a:pt x="827767" y="584200"/>
                  </a:lnTo>
                  <a:lnTo>
                    <a:pt x="848561" y="571500"/>
                  </a:lnTo>
                  <a:lnTo>
                    <a:pt x="945323" y="571500"/>
                  </a:lnTo>
                  <a:lnTo>
                    <a:pt x="928083" y="558800"/>
                  </a:lnTo>
                  <a:lnTo>
                    <a:pt x="906307" y="546100"/>
                  </a:lnTo>
                  <a:lnTo>
                    <a:pt x="789746" y="546100"/>
                  </a:lnTo>
                  <a:lnTo>
                    <a:pt x="784332" y="533400"/>
                  </a:lnTo>
                  <a:lnTo>
                    <a:pt x="771402" y="508000"/>
                  </a:lnTo>
                  <a:close/>
                </a:path>
                <a:path w="1169034" h="1473200">
                  <a:moveTo>
                    <a:pt x="1081404" y="622300"/>
                  </a:moveTo>
                  <a:lnTo>
                    <a:pt x="987237" y="622300"/>
                  </a:lnTo>
                  <a:lnTo>
                    <a:pt x="974274" y="635000"/>
                  </a:lnTo>
                  <a:lnTo>
                    <a:pt x="1100801" y="635000"/>
                  </a:lnTo>
                  <a:lnTo>
                    <a:pt x="1081404" y="622300"/>
                  </a:lnTo>
                  <a:close/>
                </a:path>
                <a:path w="1169034" h="1473200">
                  <a:moveTo>
                    <a:pt x="561423" y="38100"/>
                  </a:moveTo>
                  <a:lnTo>
                    <a:pt x="460824" y="38100"/>
                  </a:lnTo>
                  <a:lnTo>
                    <a:pt x="489216" y="50800"/>
                  </a:lnTo>
                  <a:lnTo>
                    <a:pt x="514080" y="63500"/>
                  </a:lnTo>
                  <a:lnTo>
                    <a:pt x="531713" y="88900"/>
                  </a:lnTo>
                  <a:lnTo>
                    <a:pt x="538413" y="114300"/>
                  </a:lnTo>
                  <a:lnTo>
                    <a:pt x="538442" y="152400"/>
                  </a:lnTo>
                  <a:lnTo>
                    <a:pt x="538637" y="254000"/>
                  </a:lnTo>
                  <a:lnTo>
                    <a:pt x="539213" y="508000"/>
                  </a:lnTo>
                  <a:lnTo>
                    <a:pt x="539334" y="571500"/>
                  </a:lnTo>
                  <a:lnTo>
                    <a:pt x="542211" y="596900"/>
                  </a:lnTo>
                  <a:lnTo>
                    <a:pt x="549786" y="609600"/>
                  </a:lnTo>
                  <a:lnTo>
                    <a:pt x="560472" y="622300"/>
                  </a:lnTo>
                  <a:lnTo>
                    <a:pt x="583234" y="622300"/>
                  </a:lnTo>
                  <a:lnTo>
                    <a:pt x="592949" y="609600"/>
                  </a:lnTo>
                  <a:lnTo>
                    <a:pt x="600188" y="596900"/>
                  </a:lnTo>
                  <a:lnTo>
                    <a:pt x="603311" y="584200"/>
                  </a:lnTo>
                  <a:lnTo>
                    <a:pt x="603301" y="571500"/>
                  </a:lnTo>
                  <a:lnTo>
                    <a:pt x="604024" y="558800"/>
                  </a:lnTo>
                  <a:lnTo>
                    <a:pt x="606819" y="546100"/>
                  </a:lnTo>
                  <a:lnTo>
                    <a:pt x="611632" y="533400"/>
                  </a:lnTo>
                  <a:lnTo>
                    <a:pt x="618410" y="520700"/>
                  </a:lnTo>
                  <a:lnTo>
                    <a:pt x="627787" y="520700"/>
                  </a:lnTo>
                  <a:lnTo>
                    <a:pt x="638768" y="508000"/>
                  </a:lnTo>
                  <a:lnTo>
                    <a:pt x="771402" y="508000"/>
                  </a:lnTo>
                  <a:lnTo>
                    <a:pt x="758471" y="482600"/>
                  </a:lnTo>
                  <a:lnTo>
                    <a:pt x="727513" y="457200"/>
                  </a:lnTo>
                  <a:lnTo>
                    <a:pt x="603039" y="457200"/>
                  </a:lnTo>
                  <a:lnTo>
                    <a:pt x="603078" y="444500"/>
                  </a:lnTo>
                  <a:lnTo>
                    <a:pt x="603104" y="330200"/>
                  </a:lnTo>
                  <a:lnTo>
                    <a:pt x="602861" y="254000"/>
                  </a:lnTo>
                  <a:lnTo>
                    <a:pt x="602803" y="215900"/>
                  </a:lnTo>
                  <a:lnTo>
                    <a:pt x="602442" y="177800"/>
                  </a:lnTo>
                  <a:lnTo>
                    <a:pt x="599605" y="114300"/>
                  </a:lnTo>
                  <a:lnTo>
                    <a:pt x="591958" y="76200"/>
                  </a:lnTo>
                  <a:lnTo>
                    <a:pt x="574646" y="50800"/>
                  </a:lnTo>
                  <a:lnTo>
                    <a:pt x="561423" y="38100"/>
                  </a:lnTo>
                  <a:close/>
                </a:path>
                <a:path w="1169034" h="1473200">
                  <a:moveTo>
                    <a:pt x="890539" y="533400"/>
                  </a:moveTo>
                  <a:lnTo>
                    <a:pt x="802729" y="533400"/>
                  </a:lnTo>
                  <a:lnTo>
                    <a:pt x="789746" y="546100"/>
                  </a:lnTo>
                  <a:lnTo>
                    <a:pt x="906307" y="546100"/>
                  </a:lnTo>
                  <a:lnTo>
                    <a:pt x="890539" y="533400"/>
                  </a:lnTo>
                  <a:close/>
                </a:path>
                <a:path w="1169034" h="1473200">
                  <a:moveTo>
                    <a:pt x="694861" y="444500"/>
                  </a:moveTo>
                  <a:lnTo>
                    <a:pt x="620211" y="444500"/>
                  </a:lnTo>
                  <a:lnTo>
                    <a:pt x="603039" y="457200"/>
                  </a:lnTo>
                  <a:lnTo>
                    <a:pt x="727513" y="457200"/>
                  </a:lnTo>
                  <a:lnTo>
                    <a:pt x="694861" y="444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Retângulo 4"/>
          <p:cNvSpPr/>
          <p:nvPr/>
        </p:nvSpPr>
        <p:spPr>
          <a:xfrm>
            <a:off x="1098550" y="1616075"/>
            <a:ext cx="17907000" cy="100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São considerados beneficiários </a:t>
            </a:r>
            <a:r>
              <a:rPr lang="pt-BR" sz="2500" b="1" i="1" dirty="0">
                <a:solidFill>
                  <a:schemeClr val="bg1"/>
                </a:solidFill>
              </a:rPr>
              <a:t>titulares:</a:t>
            </a:r>
          </a:p>
          <a:p>
            <a:pPr algn="just">
              <a:defRPr/>
            </a:pPr>
            <a:endParaRPr lang="pt-BR" sz="2500" i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a) Os servidores ativos e inativos do Ministério da Educação e Entidades Vinculadas interessadas, os servidores de cargos de natureza especial do MEC, os servidores de cargos comissionados do MEC com e sem vínculo com a Administração Pública Federal e os pensionistas.</a:t>
            </a: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b) No caso dos pensionistas, somente será assegurado o direito a inclusão no Plano de Assistência à Saúde o beneficiário que já configure como dependente no plano de saúde do servidor antes da data do falecimento.</a:t>
            </a:r>
          </a:p>
          <a:p>
            <a:pPr algn="just">
              <a:defRPr/>
            </a:pPr>
            <a:endParaRPr lang="pt-BR" sz="2500" i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São considerados beneficiários </a:t>
            </a:r>
            <a:r>
              <a:rPr lang="pt-BR" sz="2500" b="1" i="1" dirty="0">
                <a:solidFill>
                  <a:schemeClr val="bg1"/>
                </a:solidFill>
              </a:rPr>
              <a:t>dependentes:</a:t>
            </a:r>
          </a:p>
          <a:p>
            <a:pPr algn="just">
              <a:defRPr/>
            </a:pPr>
            <a:endParaRPr lang="pt-BR" sz="2500" i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a) o cônjuge ou companheiro (a) de união estável;</a:t>
            </a: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b) o companheiro ou a companheira na união homo afetiva, obedecidos os mesmos critérios adotados para o reconhecimento da união estável;</a:t>
            </a: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c) a pessoa separada judicialmente, divorciada, ou que teve a sua união estável reconhecida e dissolvida judicialmente, com percepção de pensão alimentícia;</a:t>
            </a: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d) os filhos e enteados, solteiros, até 21 (vinte e um) anos de idade ou, se inválidos, enquanto durar a invalidez;</a:t>
            </a: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) os filhos e enteados, entre 21 (vinte e um) e 24 (vinte e quatro) anos de idade, dependentes economicamente do beneficiário titular e, concomitantemente, e estudantes de curso regular reconhecido pelo Ministério da Educação;</a:t>
            </a: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f) o menor sob guarda ou tutela concedida por decisão judicial, observado o disposto nas alíneas “d” e “e”;</a:t>
            </a: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g) a existência do dependente constante nas alíneas “a” e “b” inibe a obrigatoriedade da assistência à saúde do dependente constante da alínea “c”;</a:t>
            </a:r>
          </a:p>
          <a:p>
            <a:pPr algn="just">
              <a:defRPr/>
            </a:pPr>
            <a:r>
              <a:rPr lang="pt-BR" sz="2500" i="1" dirty="0">
                <a:solidFill>
                  <a:schemeClr val="bg1"/>
                </a:solidFill>
              </a:rPr>
              <a:t>h) o pai ou padrasto, a mãe ou madrasta, dependente economicamente dos servidores ativos e inativos do Ministério da Educação e Entidades Vinculadas interessadas, conforme declaração anual de Imposto de Renda, e que constem no seu assentamento funcional, desde que o próprio servidor assuma o valor do custeio, observados os mesmos valores com ele contratados.</a:t>
            </a:r>
          </a:p>
          <a:p>
            <a:pPr algn="just">
              <a:defRPr/>
            </a:pPr>
            <a:endParaRPr lang="pt-BR" sz="2300" i="1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pt-BR" sz="2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ap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ítul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staqu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echament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7F5194B0F4A746869A6616BE261FFC" ma:contentTypeVersion="12" ma:contentTypeDescription="Crie um novo documento." ma:contentTypeScope="" ma:versionID="2266b8910b6efe1fa4f321272b7f211b">
  <xsd:schema xmlns:xsd="http://www.w3.org/2001/XMLSchema" xmlns:xs="http://www.w3.org/2001/XMLSchema" xmlns:p="http://schemas.microsoft.com/office/2006/metadata/properties" xmlns:ns3="1086eafd-513d-400c-961b-c1b14690a431" xmlns:ns4="88274d2c-7175-4c02-a1f1-66f36e35743b" targetNamespace="http://schemas.microsoft.com/office/2006/metadata/properties" ma:root="true" ma:fieldsID="3e1ef47d58107476291b4525ce34bc3a" ns3:_="" ns4:_="">
    <xsd:import namespace="1086eafd-513d-400c-961b-c1b14690a431"/>
    <xsd:import namespace="88274d2c-7175-4c02-a1f1-66f36e3574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6eafd-513d-400c-961b-c1b14690a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74d2c-7175-4c02-a1f1-66f36e357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66F7B2-CD2C-473C-AFA1-7F287063BD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6FEFE8-7879-48FA-889F-85CFA5893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6eafd-513d-400c-961b-c1b14690a431"/>
    <ds:schemaRef ds:uri="88274d2c-7175-4c02-a1f1-66f36e357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F1CF07-1734-48FF-96E7-00E15B54886B}">
  <ds:schemaRefs>
    <ds:schemaRef ds:uri="http://purl.org/dc/elements/1.1/"/>
    <ds:schemaRef ds:uri="http://schemas.microsoft.com/office/2006/metadata/properties"/>
    <ds:schemaRef ds:uri="1086eafd-513d-400c-961b-c1b14690a431"/>
    <ds:schemaRef ds:uri="http://purl.org/dc/terms/"/>
    <ds:schemaRef ds:uri="http://www.w3.org/XML/1998/namespace"/>
    <ds:schemaRef ds:uri="88274d2c-7175-4c02-a1f1-66f36e35743b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11642</TotalTime>
  <Words>1387</Words>
  <Application>Microsoft Office PowerPoint</Application>
  <PresentationFormat>Personalizar</PresentationFormat>
  <Paragraphs>238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24</vt:i4>
      </vt:variant>
    </vt:vector>
  </HeadingPairs>
  <TitlesOfParts>
    <vt:vector size="44" baseType="lpstr">
      <vt:lpstr>-apple-system</vt:lpstr>
      <vt:lpstr>Calibri</vt:lpstr>
      <vt:lpstr>inherit</vt:lpstr>
      <vt:lpstr>Verdana</vt:lpstr>
      <vt:lpstr>TT Norms Bold</vt:lpstr>
      <vt:lpstr>GalanoGrotesque-SemiBold</vt:lpstr>
      <vt:lpstr>Galano Grotesque ExtraLight</vt:lpstr>
      <vt:lpstr>Galano Grotesque</vt:lpstr>
      <vt:lpstr>Arial Unicode MS</vt:lpstr>
      <vt:lpstr>Arial</vt:lpstr>
      <vt:lpstr>Wingdings</vt:lpstr>
      <vt:lpstr>Tahoma</vt:lpstr>
      <vt:lpstr>Times New Roman</vt:lpstr>
      <vt:lpstr>TT Norms Regular</vt:lpstr>
      <vt:lpstr>Segoe UI</vt:lpstr>
      <vt:lpstr>Capas</vt:lpstr>
      <vt:lpstr>Capítulos</vt:lpstr>
      <vt:lpstr>Conteúdos</vt:lpstr>
      <vt:lpstr>Destaques</vt:lpstr>
      <vt:lpstr>Fechamentos</vt:lpstr>
      <vt:lpstr>Apresentação do PowerPoint</vt:lpstr>
      <vt:lpstr>Apresentação do PowerPoint</vt:lpstr>
      <vt:lpstr>Modelo de atuação</vt:lpstr>
      <vt:lpstr>A Aliança incorporada pela Qualicorp em 2017 firmou o Acordo de Parceria nº 1/2021 com o Ministério da Educação para disponibilizar planos coletivos empresariais aos servidores do ministério e entidades vinculadas, assumindo toda a gestão operacional e financeira do negócio;   A Entidade Vinculada, mediante assinatura de Termo de Adesão,  permitirá à Administradora a disponibilização de planos de saúde aos seus beneficiários;   Caso os planos das operadoras apresentadas ao MEC não atendam às necessidades dos servidores da Universidade ou Instituto, após a assinatura do Termo, a Administradora busca na região parceria com operadoras locais a fim de ampliar e disponibilizar planos que melhor atendam a necessidade do beneficiário/servidor;   Os servidores fazem sua adesão a um dos planos de saúde estipulados pela Administradora junto à(s) operadora(s) de planos de saúde contratada(s).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QUALICORP_EMPRESAS_V5</dc:title>
  <dc:creator>User</dc:creator>
  <cp:lastModifiedBy>Felippe Santana Rodrigues</cp:lastModifiedBy>
  <cp:revision>383</cp:revision>
  <dcterms:created xsi:type="dcterms:W3CDTF">2021-09-21T19:23:31Z</dcterms:created>
  <dcterms:modified xsi:type="dcterms:W3CDTF">2024-07-23T19:07:31Z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2021-09-21T00:00:00Z</vt:filetime>
  </property>
  <property fmtid="{D5CDD505-2E9C-101B-9397-08002B2CF9AE}" pid="5" name="ContentTypeId">
    <vt:lpwstr>0x010100E87F5194B0F4A746869A6616BE261FFC</vt:lpwstr>
  </property>
  <property fmtid="{D5CDD505-2E9C-101B-9397-08002B2CF9AE}" pid="6" name="MSIP_Label_df7c389a-4608-460f-8006-490dbe26bbf2_Enabled">
    <vt:lpwstr>true</vt:lpwstr>
  </property>
  <property fmtid="{D5CDD505-2E9C-101B-9397-08002B2CF9AE}" pid="7" name="MSIP_Label_df7c389a-4608-460f-8006-490dbe26bbf2_SetDate">
    <vt:lpwstr>2023-01-23T15:12:21Z</vt:lpwstr>
  </property>
  <property fmtid="{D5CDD505-2E9C-101B-9397-08002B2CF9AE}" pid="8" name="MSIP_Label_df7c389a-4608-460f-8006-490dbe26bbf2_Method">
    <vt:lpwstr>Privileged</vt:lpwstr>
  </property>
  <property fmtid="{D5CDD505-2E9C-101B-9397-08002B2CF9AE}" pid="9" name="MSIP_Label_df7c389a-4608-460f-8006-490dbe26bbf2_Name">
    <vt:lpwstr>Interno</vt:lpwstr>
  </property>
  <property fmtid="{D5CDD505-2E9C-101B-9397-08002B2CF9AE}" pid="10" name="MSIP_Label_df7c389a-4608-460f-8006-490dbe26bbf2_SiteId">
    <vt:lpwstr>0fc00f23-6854-40c5-b717-e2e87840daf1</vt:lpwstr>
  </property>
  <property fmtid="{D5CDD505-2E9C-101B-9397-08002B2CF9AE}" pid="11" name="MSIP_Label_df7c389a-4608-460f-8006-490dbe26bbf2_ActionId">
    <vt:lpwstr>23bfc313-4a99-48cf-bdcb-f4fea54f635a</vt:lpwstr>
  </property>
  <property fmtid="{D5CDD505-2E9C-101B-9397-08002B2CF9AE}" pid="12" name="MSIP_Label_df7c389a-4608-460f-8006-490dbe26bbf2_ContentBits">
    <vt:lpwstr>1</vt:lpwstr>
  </property>
  <property fmtid="{D5CDD505-2E9C-101B-9397-08002B2CF9AE}" pid="13" name="ClassificationContentMarkingHeaderLocations">
    <vt:lpwstr>Capas:3\Capítulos:3\Conteúdos:3\Destaques:3\Fechamentos:3</vt:lpwstr>
  </property>
  <property fmtid="{D5CDD505-2E9C-101B-9397-08002B2CF9AE}" pid="14" name="ClassificationContentMarkingHeaderText">
    <vt:lpwstr>Interno</vt:lpwstr>
  </property>
</Properties>
</file>