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59" r:id="rId5"/>
    <p:sldId id="257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5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9BE5-B4B5-41F7-890C-8B4D8A8DD8C0}" type="datetimeFigureOut">
              <a:rPr lang="pt-BR" smtClean="0"/>
              <a:t>09/10/2020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37E6-1C05-4759-BFD3-4780A5FE9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6332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9BE5-B4B5-41F7-890C-8B4D8A8DD8C0}" type="datetimeFigureOut">
              <a:rPr lang="pt-BR" smtClean="0"/>
              <a:t>09/10/2020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37E6-1C05-4759-BFD3-4780A5FE9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456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9BE5-B4B5-41F7-890C-8B4D8A8DD8C0}" type="datetimeFigureOut">
              <a:rPr lang="pt-BR" smtClean="0"/>
              <a:t>09/10/2020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37E6-1C05-4759-BFD3-4780A5FE9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7094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0FF07-8BBA-4F96-A12E-E44F073F34D2}" type="datetimeFigureOut">
              <a:rPr lang="pt-BR" smtClean="0"/>
              <a:t>09/10/2020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EB058-3EB6-46B9-A961-D39B9EBAC9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1404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0FF07-8BBA-4F96-A12E-E44F073F34D2}" type="datetimeFigureOut">
              <a:rPr lang="pt-BR" smtClean="0"/>
              <a:t>09/10/2020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EB058-3EB6-46B9-A961-D39B9EBAC9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6699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0FF07-8BBA-4F96-A12E-E44F073F34D2}" type="datetimeFigureOut">
              <a:rPr lang="pt-BR" smtClean="0"/>
              <a:t>09/10/2020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EB058-3EB6-46B9-A961-D39B9EBAC9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27819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0FF07-8BBA-4F96-A12E-E44F073F34D2}" type="datetimeFigureOut">
              <a:rPr lang="pt-BR" smtClean="0"/>
              <a:t>09/10/2020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EB058-3EB6-46B9-A961-D39B9EBAC9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66686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0FF07-8BBA-4F96-A12E-E44F073F34D2}" type="datetimeFigureOut">
              <a:rPr lang="pt-BR" smtClean="0"/>
              <a:t>09/10/2020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EB058-3EB6-46B9-A961-D39B9EBAC9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4550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0FF07-8BBA-4F96-A12E-E44F073F34D2}" type="datetimeFigureOut">
              <a:rPr lang="pt-BR" smtClean="0"/>
              <a:t>09/10/2020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EB058-3EB6-46B9-A961-D39B9EBAC9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5020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0FF07-8BBA-4F96-A12E-E44F073F34D2}" type="datetimeFigureOut">
              <a:rPr lang="pt-BR" smtClean="0"/>
              <a:t>09/10/2020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EB058-3EB6-46B9-A961-D39B9EBAC9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17659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0FF07-8BBA-4F96-A12E-E44F073F34D2}" type="datetimeFigureOut">
              <a:rPr lang="pt-BR" smtClean="0"/>
              <a:t>09/10/2020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EB058-3EB6-46B9-A961-D39B9EBAC9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4672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1590" y="604593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9BE5-B4B5-41F7-890C-8B4D8A8DD8C0}" type="datetimeFigureOut">
              <a:rPr lang="pt-BR" smtClean="0"/>
              <a:t>09/10/2020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37E6-1C05-4759-BFD3-4780A5FE9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23939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0FF07-8BBA-4F96-A12E-E44F073F34D2}" type="datetimeFigureOut">
              <a:rPr lang="pt-BR" smtClean="0"/>
              <a:t>09/10/2020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EB058-3EB6-46B9-A961-D39B9EBAC9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46994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0FF07-8BBA-4F96-A12E-E44F073F34D2}" type="datetimeFigureOut">
              <a:rPr lang="pt-BR" smtClean="0"/>
              <a:t>09/10/2020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EB058-3EB6-46B9-A961-D39B9EBAC9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57244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0FF07-8BBA-4F96-A12E-E44F073F34D2}" type="datetimeFigureOut">
              <a:rPr lang="pt-BR" smtClean="0"/>
              <a:t>09/10/2020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EB058-3EB6-46B9-A961-D39B9EBAC9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0658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9BE5-B4B5-41F7-890C-8B4D8A8DD8C0}" type="datetimeFigureOut">
              <a:rPr lang="pt-BR" smtClean="0"/>
              <a:t>09/10/2020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37E6-1C05-4759-BFD3-4780A5FE9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660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9BE5-B4B5-41F7-890C-8B4D8A8DD8C0}" type="datetimeFigureOut">
              <a:rPr lang="pt-BR" smtClean="0"/>
              <a:t>09/10/2020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37E6-1C05-4759-BFD3-4780A5FE9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8687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9BE5-B4B5-41F7-890C-8B4D8A8DD8C0}" type="datetimeFigureOut">
              <a:rPr lang="pt-BR" smtClean="0"/>
              <a:t>09/10/2020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37E6-1C05-4759-BFD3-4780A5FE9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1178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9BE5-B4B5-41F7-890C-8B4D8A8DD8C0}" type="datetimeFigureOut">
              <a:rPr lang="pt-BR" smtClean="0"/>
              <a:t>09/10/2020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37E6-1C05-4759-BFD3-4780A5FE9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8747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9BE5-B4B5-41F7-890C-8B4D8A8DD8C0}" type="datetimeFigureOut">
              <a:rPr lang="pt-BR" smtClean="0"/>
              <a:t>09/10/2020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37E6-1C05-4759-BFD3-4780A5FE9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9732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9BE5-B4B5-41F7-890C-8B4D8A8DD8C0}" type="datetimeFigureOut">
              <a:rPr lang="pt-BR" smtClean="0"/>
              <a:t>09/10/2020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37E6-1C05-4759-BFD3-4780A5FE9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1532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9BE5-B4B5-41F7-890C-8B4D8A8DD8C0}" type="datetimeFigureOut">
              <a:rPr lang="pt-BR" smtClean="0"/>
              <a:t>09/10/2020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37E6-1C05-4759-BFD3-4780A5FE9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3292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016" y="176932"/>
            <a:ext cx="1818409" cy="1283120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10" y="36454"/>
            <a:ext cx="947349" cy="1495627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A9BE5-B4B5-41F7-890C-8B4D8A8DD8C0}" type="datetimeFigureOut">
              <a:rPr lang="pt-BR" smtClean="0"/>
              <a:t>09/10/2020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D37E6-1C05-4759-BFD3-4780A5FE9A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731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0FF07-8BBA-4F96-A12E-E44F073F34D2}" type="datetimeFigureOut">
              <a:rPr lang="pt-BR" smtClean="0"/>
              <a:t>09/10/2020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EB058-3EB6-46B9-A961-D39B9EBAC9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7043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9812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0532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9436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22901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Personalizar design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RMAT</dc:creator>
  <cp:lastModifiedBy>Franciano Benevenuto Caetano</cp:lastModifiedBy>
  <cp:revision>4</cp:revision>
  <dcterms:created xsi:type="dcterms:W3CDTF">2020-10-09T00:14:01Z</dcterms:created>
  <dcterms:modified xsi:type="dcterms:W3CDTF">2020-10-09T21:17:27Z</dcterms:modified>
</cp:coreProperties>
</file>