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78" r:id="rId2"/>
    <p:sldId id="260" r:id="rId3"/>
    <p:sldId id="265" r:id="rId4"/>
    <p:sldId id="266" r:id="rId5"/>
    <p:sldId id="277" r:id="rId6"/>
    <p:sldId id="276" r:id="rId7"/>
    <p:sldId id="279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22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c6f73a04f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c6f73a04f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c6f73a04f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c6f73a04f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11670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c6f73a04f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c6f73a04f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83417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c6f73a04f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c6f73a04f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5275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c6f73a04f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c6f73a04f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53969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8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E7716ADE-054A-4271-9456-CF564485B976}"/>
              </a:ext>
            </a:extLst>
          </p:cNvPr>
          <p:cNvSpPr txBox="1"/>
          <p:nvPr/>
        </p:nvSpPr>
        <p:spPr>
          <a:xfrm>
            <a:off x="989044" y="2422801"/>
            <a:ext cx="72965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/>
              <a:t>TÍTULO DO TRABALHO</a:t>
            </a:r>
          </a:p>
          <a:p>
            <a:pPr algn="ctr"/>
            <a:endParaRPr lang="pt-BR" sz="4000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D8DD3E72-6277-4AF1-9E51-AAE0D474AF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853" y="5405599"/>
            <a:ext cx="1632045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A79083A4-C466-46D0-9E0B-C5266EE77B7A}"/>
              </a:ext>
            </a:extLst>
          </p:cNvPr>
          <p:cNvSpPr txBox="1"/>
          <p:nvPr/>
        </p:nvSpPr>
        <p:spPr>
          <a:xfrm>
            <a:off x="858416" y="3856629"/>
            <a:ext cx="72965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/>
              <a:t>AUTORES</a:t>
            </a:r>
          </a:p>
          <a:p>
            <a:pPr algn="ctr"/>
            <a:endParaRPr lang="pt-BR" sz="4000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8597AEEC-2093-4269-9A31-454ED4F825C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2343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73F3B10F-1A0C-4983-AE65-FE0ACCD35D4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7143" t="65206" r="18775" b="25358"/>
          <a:stretch/>
        </p:blipFill>
        <p:spPr>
          <a:xfrm>
            <a:off x="5611741" y="5290457"/>
            <a:ext cx="3028406" cy="1141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1537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id="{9C6150B4-A627-49F2-8477-B1198E316041}"/>
              </a:ext>
            </a:extLst>
          </p:cNvPr>
          <p:cNvSpPr txBox="1"/>
          <p:nvPr/>
        </p:nvSpPr>
        <p:spPr>
          <a:xfrm>
            <a:off x="1344618" y="154409"/>
            <a:ext cx="39831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tx1"/>
                </a:solidFill>
              </a:rPr>
              <a:t>INTRODUÇÃO E OBJETIVOS</a:t>
            </a:r>
          </a:p>
          <a:p>
            <a:endParaRPr lang="pt-BR" sz="2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6392A905-C1CF-4356-8CF9-9F4F689AD737}"/>
              </a:ext>
            </a:extLst>
          </p:cNvPr>
          <p:cNvSpPr txBox="1"/>
          <p:nvPr/>
        </p:nvSpPr>
        <p:spPr>
          <a:xfrm>
            <a:off x="1344618" y="154409"/>
            <a:ext cx="35420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tx1"/>
                </a:solidFill>
              </a:rPr>
              <a:t>MATERIAL E MÉTODOS</a:t>
            </a:r>
          </a:p>
          <a:p>
            <a:endParaRPr lang="pt-B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277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728FE44D-C9FD-40EA-B8BE-2F6337DE34FB}"/>
              </a:ext>
            </a:extLst>
          </p:cNvPr>
          <p:cNvSpPr txBox="1"/>
          <p:nvPr/>
        </p:nvSpPr>
        <p:spPr>
          <a:xfrm>
            <a:off x="1344618" y="154409"/>
            <a:ext cx="39085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tx1"/>
                </a:solidFill>
              </a:rPr>
              <a:t>RESULTADOS</a:t>
            </a:r>
          </a:p>
        </p:txBody>
      </p:sp>
    </p:spTree>
    <p:extLst>
      <p:ext uri="{BB962C8B-B14F-4D97-AF65-F5344CB8AC3E}">
        <p14:creationId xmlns:p14="http://schemas.microsoft.com/office/powerpoint/2010/main" val="39025071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728FE44D-C9FD-40EA-B8BE-2F6337DE34FB}"/>
              </a:ext>
            </a:extLst>
          </p:cNvPr>
          <p:cNvSpPr txBox="1"/>
          <p:nvPr/>
        </p:nvSpPr>
        <p:spPr>
          <a:xfrm>
            <a:off x="1344618" y="154409"/>
            <a:ext cx="39085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tx1"/>
                </a:solidFill>
              </a:rPr>
              <a:t>CONCLUSÕES</a:t>
            </a:r>
          </a:p>
        </p:txBody>
      </p:sp>
    </p:spTree>
    <p:extLst>
      <p:ext uri="{BB962C8B-B14F-4D97-AF65-F5344CB8AC3E}">
        <p14:creationId xmlns:p14="http://schemas.microsoft.com/office/powerpoint/2010/main" val="3048160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E8542901-5F0D-4A8F-9532-8B92DE21CB2D}"/>
              </a:ext>
            </a:extLst>
          </p:cNvPr>
          <p:cNvSpPr txBox="1"/>
          <p:nvPr/>
        </p:nvSpPr>
        <p:spPr>
          <a:xfrm>
            <a:off x="1344618" y="154409"/>
            <a:ext cx="35420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tx1"/>
                </a:solidFill>
              </a:rPr>
              <a:t>REFERÊNCIAS</a:t>
            </a:r>
          </a:p>
          <a:p>
            <a:endParaRPr lang="pt-BR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096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E4F3AB23-EBB2-4680-8D4B-025CAE619460}"/>
              </a:ext>
            </a:extLst>
          </p:cNvPr>
          <p:cNvSpPr txBox="1"/>
          <p:nvPr/>
        </p:nvSpPr>
        <p:spPr>
          <a:xfrm>
            <a:off x="335902" y="189342"/>
            <a:ext cx="8416212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Observações importantes sobre a apresentação oral:</a:t>
            </a:r>
          </a:p>
          <a:p>
            <a:pPr algn="just"/>
            <a:r>
              <a:rPr lang="pt-BR" b="1" i="1" dirty="0">
                <a:solidFill>
                  <a:srgbClr val="FF0000"/>
                </a:solidFill>
              </a:rPr>
              <a:t>Estas orientações devem ser retiradas da apresentação do estudante.</a:t>
            </a:r>
          </a:p>
          <a:p>
            <a:pPr algn="just"/>
            <a:endParaRPr lang="pt-BR" dirty="0"/>
          </a:p>
          <a:p>
            <a:pPr algn="just"/>
            <a:endParaRPr lang="pt-BR" dirty="0"/>
          </a:p>
          <a:p>
            <a:pPr marL="285750" indent="-285750" algn="just">
              <a:buFontTx/>
              <a:buChar char="-"/>
            </a:pPr>
            <a:r>
              <a:rPr lang="pt-BR" dirty="0"/>
              <a:t>O estudante apresentador deve verificar previamente na programação o dia e horário da sua apresentação oral. Na ausência de alguma apresentação, por qualquer motivo, não haverá alteração no cronograma.</a:t>
            </a:r>
          </a:p>
          <a:p>
            <a:pPr marL="285750" indent="-285750" algn="just">
              <a:buFontTx/>
              <a:buChar char="-"/>
            </a:pPr>
            <a:endParaRPr lang="pt-BR" dirty="0"/>
          </a:p>
          <a:p>
            <a:pPr marL="285750" indent="-285750" algn="just">
              <a:buFontTx/>
              <a:buChar char="-"/>
            </a:pPr>
            <a:r>
              <a:rPr lang="pt-BR" dirty="0"/>
              <a:t>As apresentações serão </a:t>
            </a:r>
            <a:r>
              <a:rPr lang="pt-BR" i="1" dirty="0"/>
              <a:t>online</a:t>
            </a:r>
            <a:r>
              <a:rPr lang="pt-BR" dirty="0"/>
              <a:t>, via plataforma RNP. Todos os estudantes receberão o </a:t>
            </a:r>
            <a:r>
              <a:rPr lang="pt-BR" i="1" dirty="0"/>
              <a:t>link</a:t>
            </a:r>
            <a:r>
              <a:rPr lang="pt-BR" dirty="0"/>
              <a:t> de acesso com antecedência. O apresentador do trabalho oral deverá acessar a plataforma RNP com, no mínimo, 20 minutos de antecedência.</a:t>
            </a:r>
          </a:p>
          <a:p>
            <a:pPr marL="285750" indent="-285750" algn="just">
              <a:buFontTx/>
              <a:buChar char="-"/>
            </a:pPr>
            <a:endParaRPr lang="pt-BR" dirty="0"/>
          </a:p>
          <a:p>
            <a:pPr marL="285750" indent="-285750" algn="just">
              <a:buFontTx/>
              <a:buChar char="-"/>
            </a:pPr>
            <a:r>
              <a:rPr lang="pt-BR" dirty="0"/>
              <a:t>O apresentador da sessão oral terá 15 minutos para fazer sua apresentação, mais 5 minutos para questionamentos. </a:t>
            </a:r>
          </a:p>
          <a:p>
            <a:pPr marL="285750" indent="-285750" algn="just">
              <a:buFontTx/>
              <a:buChar char="-"/>
            </a:pPr>
            <a:endParaRPr lang="pt-BR" dirty="0"/>
          </a:p>
          <a:p>
            <a:pPr marL="285750" indent="-285750" algn="just">
              <a:buFontTx/>
              <a:buChar char="-"/>
            </a:pPr>
            <a:r>
              <a:rPr lang="pt-BR" dirty="0"/>
              <a:t>O orientador deve estar </a:t>
            </a:r>
            <a:r>
              <a:rPr lang="pt-BR" i="1" dirty="0"/>
              <a:t>online</a:t>
            </a:r>
            <a:r>
              <a:rPr lang="pt-BR" dirty="0"/>
              <a:t> nas apresentações dos trabalhos de seus orientados.</a:t>
            </a:r>
          </a:p>
          <a:p>
            <a:pPr marL="285750" indent="-285750" algn="just">
              <a:buFontTx/>
              <a:buChar char="-"/>
            </a:pPr>
            <a:endParaRPr lang="pt-BR" dirty="0"/>
          </a:p>
          <a:p>
            <a:pPr marL="285750" indent="-285750" algn="just">
              <a:buFontTx/>
              <a:buChar char="-"/>
            </a:pPr>
            <a:r>
              <a:rPr lang="pt-BR" dirty="0"/>
              <a:t>Uma Comissão de Avaliadores participará do evento e realizará a avaliação das apresentações orais. </a:t>
            </a:r>
          </a:p>
          <a:p>
            <a:pPr marL="285750" indent="-285750" algn="just">
              <a:buFontTx/>
              <a:buChar char="-"/>
            </a:pPr>
            <a:endParaRPr lang="pt-BR" dirty="0"/>
          </a:p>
          <a:p>
            <a:pPr marL="285750" indent="-285750" algn="just">
              <a:buFontTx/>
              <a:buChar char="-"/>
            </a:pPr>
            <a:r>
              <a:rPr lang="pt-BR" dirty="0"/>
              <a:t>Todos os trabalhos a serem apresentados deverão ser elaborados em </a:t>
            </a:r>
            <a:r>
              <a:rPr lang="pt-BR" i="1" dirty="0"/>
              <a:t>PowerPoint,</a:t>
            </a:r>
            <a:r>
              <a:rPr lang="pt-BR" dirty="0"/>
              <a:t> seguindo este modelo, contendo os seguintes tópicos: introdução, objetivos, material e métodos (ou metodologia), resultados e conclusões.</a:t>
            </a:r>
          </a:p>
          <a:p>
            <a:pPr marL="285750" indent="-285750" algn="just">
              <a:buFontTx/>
              <a:buChar char="-"/>
            </a:pPr>
            <a:endParaRPr lang="pt-BR" dirty="0"/>
          </a:p>
          <a:p>
            <a:pPr marL="285750" indent="-285750" algn="just">
              <a:buFontTx/>
              <a:buChar char="-"/>
            </a:pPr>
            <a:r>
              <a:rPr lang="pt-BR" dirty="0"/>
              <a:t>A apresentação deverá ser enviada pelo estudante, em </a:t>
            </a:r>
            <a:r>
              <a:rPr lang="pt-BR" dirty="0" err="1"/>
              <a:t>pdf</a:t>
            </a:r>
            <a:r>
              <a:rPr lang="pt-BR" dirty="0"/>
              <a:t>, até o dia 10/11 para o </a:t>
            </a:r>
            <a:r>
              <a:rPr lang="pt-BR" dirty="0" err="1"/>
              <a:t>email</a:t>
            </a:r>
            <a:r>
              <a:rPr lang="pt-BR" dirty="0"/>
              <a:t>: dppg.riopomba@ifsudestemg.edu.br</a:t>
            </a:r>
          </a:p>
          <a:p>
            <a:pPr marL="285750" indent="-285750" algn="just">
              <a:buFontTx/>
              <a:buChar char="-"/>
            </a:pPr>
            <a:endParaRPr lang="pt-BR" dirty="0"/>
          </a:p>
          <a:p>
            <a:pPr marL="285750" indent="-285750" algn="just">
              <a:buFontTx/>
              <a:buChar char="-"/>
            </a:pPr>
            <a:r>
              <a:rPr lang="pt-BR" dirty="0"/>
              <a:t>Todos os estudantes apresentadores autorizam o uso de sua imagem e voz durante o evento.</a:t>
            </a:r>
          </a:p>
        </p:txBody>
      </p:sp>
    </p:spTree>
    <p:extLst>
      <p:ext uri="{BB962C8B-B14F-4D97-AF65-F5344CB8AC3E}">
        <p14:creationId xmlns:p14="http://schemas.microsoft.com/office/powerpoint/2010/main" val="2158838822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1209</TotalTime>
  <Words>230</Words>
  <Application>Microsoft Office PowerPoint</Application>
  <PresentationFormat>Apresentação na tela (4:3)</PresentationFormat>
  <Paragraphs>26</Paragraphs>
  <Slides>7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9" baseType="lpstr">
      <vt:lpstr>Arial</vt:lpstr>
      <vt:lpstr>Simple Light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Sudeste MG</dc:title>
  <dc:creator>DAP</dc:creator>
  <cp:lastModifiedBy>Usuário</cp:lastModifiedBy>
  <cp:revision>46</cp:revision>
  <dcterms:modified xsi:type="dcterms:W3CDTF">2021-10-27T10:32:21Z</dcterms:modified>
</cp:coreProperties>
</file>