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78" r:id="rId2"/>
    <p:sldId id="260" r:id="rId3"/>
    <p:sldId id="265" r:id="rId4"/>
    <p:sldId id="266" r:id="rId5"/>
    <p:sldId id="277" r:id="rId6"/>
    <p:sldId id="276" r:id="rId7"/>
    <p:sldId id="279" r:id="rId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22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6f73a04f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6f73a04f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6f73a04f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6f73a04f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1670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6f73a04f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6f73a04f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3417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6f73a04f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6f73a04f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9957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6f73a04f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6f73a04f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3969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9003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5" r:id="rId5"/>
    <p:sldLayoutId id="2147483658" r:id="rId6"/>
    <p:sldLayoutId id="2147483660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7716ADE-054A-4271-9456-CF564485B976}"/>
              </a:ext>
            </a:extLst>
          </p:cNvPr>
          <p:cNvSpPr txBox="1"/>
          <p:nvPr/>
        </p:nvSpPr>
        <p:spPr>
          <a:xfrm>
            <a:off x="989044" y="2422801"/>
            <a:ext cx="72965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TÍTULO DO TRABALHO</a:t>
            </a:r>
          </a:p>
          <a:p>
            <a:pPr algn="ctr"/>
            <a:endParaRPr lang="pt-BR" sz="40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8DD3E72-6277-4AF1-9E51-AAE0D474A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53" y="5405599"/>
            <a:ext cx="163204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79083A4-C466-46D0-9E0B-C5266EE77B7A}"/>
              </a:ext>
            </a:extLst>
          </p:cNvPr>
          <p:cNvSpPr txBox="1"/>
          <p:nvPr/>
        </p:nvSpPr>
        <p:spPr>
          <a:xfrm>
            <a:off x="858416" y="3856629"/>
            <a:ext cx="72965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AUTORES</a:t>
            </a:r>
          </a:p>
          <a:p>
            <a:pPr algn="ctr"/>
            <a:endParaRPr lang="pt-BR" sz="4000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597AEEC-2093-4269-9A31-454ED4F825C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2343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73F3B10F-1A0C-4983-AE65-FE0ACCD35D4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7143" t="65206" r="18775" b="25358"/>
          <a:stretch/>
        </p:blipFill>
        <p:spPr>
          <a:xfrm>
            <a:off x="5611741" y="5290457"/>
            <a:ext cx="3028406" cy="114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537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9C6150B4-A627-49F2-8477-B1198E316041}"/>
              </a:ext>
            </a:extLst>
          </p:cNvPr>
          <p:cNvSpPr txBox="1"/>
          <p:nvPr/>
        </p:nvSpPr>
        <p:spPr>
          <a:xfrm>
            <a:off x="1344618" y="154409"/>
            <a:ext cx="39831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INTRODUÇÃO E OBJETIVOS</a:t>
            </a:r>
          </a:p>
          <a:p>
            <a:endParaRPr lang="pt-BR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392A905-C1CF-4356-8CF9-9F4F689AD737}"/>
              </a:ext>
            </a:extLst>
          </p:cNvPr>
          <p:cNvSpPr txBox="1"/>
          <p:nvPr/>
        </p:nvSpPr>
        <p:spPr>
          <a:xfrm>
            <a:off x="1344618" y="154409"/>
            <a:ext cx="35420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MATERIAL E MÉTODOS</a:t>
            </a:r>
          </a:p>
          <a:p>
            <a:endParaRPr lang="pt-B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277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28FE44D-C9FD-40EA-B8BE-2F6337DE34FB}"/>
              </a:ext>
            </a:extLst>
          </p:cNvPr>
          <p:cNvSpPr txBox="1"/>
          <p:nvPr/>
        </p:nvSpPr>
        <p:spPr>
          <a:xfrm>
            <a:off x="1307295" y="154409"/>
            <a:ext cx="3908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RESULTADOS</a:t>
            </a:r>
          </a:p>
        </p:txBody>
      </p:sp>
    </p:spTree>
    <p:extLst>
      <p:ext uri="{BB962C8B-B14F-4D97-AF65-F5344CB8AC3E}">
        <p14:creationId xmlns:p14="http://schemas.microsoft.com/office/powerpoint/2010/main" val="3902507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28FE44D-C9FD-40EA-B8BE-2F6337DE34FB}"/>
              </a:ext>
            </a:extLst>
          </p:cNvPr>
          <p:cNvSpPr txBox="1"/>
          <p:nvPr/>
        </p:nvSpPr>
        <p:spPr>
          <a:xfrm>
            <a:off x="1307295" y="154409"/>
            <a:ext cx="3908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CONCLUSÕES</a:t>
            </a:r>
          </a:p>
        </p:txBody>
      </p:sp>
    </p:spTree>
    <p:extLst>
      <p:ext uri="{BB962C8B-B14F-4D97-AF65-F5344CB8AC3E}">
        <p14:creationId xmlns:p14="http://schemas.microsoft.com/office/powerpoint/2010/main" val="1239208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8542901-5F0D-4A8F-9532-8B92DE21CB2D}"/>
              </a:ext>
            </a:extLst>
          </p:cNvPr>
          <p:cNvSpPr txBox="1"/>
          <p:nvPr/>
        </p:nvSpPr>
        <p:spPr>
          <a:xfrm>
            <a:off x="1344618" y="154409"/>
            <a:ext cx="35420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REFERÊNCIAS</a:t>
            </a:r>
          </a:p>
          <a:p>
            <a:endParaRPr lang="pt-B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096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EE28C67-0637-452A-8547-D307D3175486}"/>
              </a:ext>
            </a:extLst>
          </p:cNvPr>
          <p:cNvSpPr txBox="1"/>
          <p:nvPr/>
        </p:nvSpPr>
        <p:spPr>
          <a:xfrm>
            <a:off x="326572" y="149291"/>
            <a:ext cx="852817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/>
              <a:t>Observações importantes sobre a apresentação no painel de pôsteres:</a:t>
            </a:r>
          </a:p>
          <a:p>
            <a:pPr algn="just"/>
            <a:r>
              <a:rPr lang="pt-BR" sz="1600" b="1" i="1" dirty="0">
                <a:solidFill>
                  <a:srgbClr val="FF0000"/>
                </a:solidFill>
              </a:rPr>
              <a:t>Estas orientações devem ser retiradas da apresentação do estudante.</a:t>
            </a:r>
          </a:p>
          <a:p>
            <a:pPr algn="just"/>
            <a:endParaRPr lang="pt-BR" sz="1600" dirty="0"/>
          </a:p>
          <a:p>
            <a:pPr marL="285750" indent="-285750" algn="just">
              <a:buFontTx/>
              <a:buChar char="-"/>
            </a:pPr>
            <a:r>
              <a:rPr lang="pt-BR" sz="1600" dirty="0"/>
              <a:t>A galeria de pôsteres ficará disponível para acesso assíncrono durante os dias do evento.</a:t>
            </a:r>
          </a:p>
          <a:p>
            <a:pPr marL="285750" indent="-285750" algn="just">
              <a:buFontTx/>
              <a:buChar char="-"/>
            </a:pPr>
            <a:endParaRPr lang="pt-BR" sz="1600" dirty="0"/>
          </a:p>
          <a:p>
            <a:pPr marL="285750" indent="-285750" algn="just">
              <a:buFontTx/>
              <a:buChar char="-"/>
            </a:pPr>
            <a:r>
              <a:rPr lang="pt-BR" sz="1600" dirty="0"/>
              <a:t>O estudante apresentador do pôster terá 5 minutos para fazer sua apresentação. </a:t>
            </a:r>
          </a:p>
          <a:p>
            <a:pPr marL="285750" indent="-285750" algn="just">
              <a:buFontTx/>
              <a:buChar char="-"/>
            </a:pPr>
            <a:endParaRPr lang="pt-BR" sz="1600" dirty="0"/>
          </a:p>
          <a:p>
            <a:pPr marL="285750" indent="-285750" algn="just">
              <a:buFontTx/>
              <a:buChar char="-"/>
            </a:pPr>
            <a:r>
              <a:rPr lang="pt-BR" sz="1600" dirty="0"/>
              <a:t>As apresentações de pôsteres deverão ser feitas em forma de vídeo e expostas na galeria de pôsteres.</a:t>
            </a:r>
          </a:p>
          <a:p>
            <a:pPr marL="285750" indent="-285750" algn="just">
              <a:buFontTx/>
              <a:buChar char="-"/>
            </a:pPr>
            <a:endParaRPr lang="pt-BR" sz="1600" dirty="0"/>
          </a:p>
          <a:p>
            <a:pPr marL="285750" indent="-285750" algn="just">
              <a:buFontTx/>
              <a:buChar char="-"/>
            </a:pPr>
            <a:r>
              <a:rPr lang="pt-BR" sz="1600" dirty="0"/>
              <a:t>Todos os trabalhos a serem apresentados deverão ser elaborados em </a:t>
            </a:r>
            <a:r>
              <a:rPr lang="pt-BR" sz="1600" i="1" dirty="0"/>
              <a:t>PowerPoint</a:t>
            </a:r>
            <a:r>
              <a:rPr lang="pt-BR" sz="1600" dirty="0"/>
              <a:t>, seguindo este modelo, contendo os seguintes tópicos: introdução, objetivos, material e métodos (ou metodologia), resultados e conclusões.</a:t>
            </a:r>
          </a:p>
          <a:p>
            <a:pPr marL="285750" indent="-285750" algn="just">
              <a:buFontTx/>
              <a:buChar char="-"/>
            </a:pPr>
            <a:endParaRPr lang="pt-BR" sz="1600" dirty="0"/>
          </a:p>
          <a:p>
            <a:pPr marL="285750" indent="-285750" algn="just">
              <a:buFontTx/>
              <a:buChar char="-"/>
            </a:pPr>
            <a:r>
              <a:rPr lang="pt-BR" sz="1600" dirty="0"/>
              <a:t>Orientações para a gravação do vídeo e envio do mesmo serão disponibilizadas posteriormente.</a:t>
            </a:r>
          </a:p>
          <a:p>
            <a:pPr algn="just"/>
            <a:endParaRPr lang="pt-BR" sz="1600" dirty="0"/>
          </a:p>
          <a:p>
            <a:pPr marL="285750" indent="-285750" algn="just">
              <a:buFontTx/>
              <a:buChar char="-"/>
            </a:pPr>
            <a:r>
              <a:rPr lang="pt-BR" sz="1600" dirty="0"/>
              <a:t>A Comissão de Avaliadores acessará a galeria de pôsteres para a avaliação das apresentações.</a:t>
            </a:r>
          </a:p>
          <a:p>
            <a:pPr marL="285750" indent="-285750" algn="just">
              <a:buFontTx/>
              <a:buChar char="-"/>
            </a:pPr>
            <a:endParaRPr lang="pt-BR" sz="1600" dirty="0"/>
          </a:p>
          <a:p>
            <a:pPr marL="285750" indent="-285750" algn="just">
              <a:buFontTx/>
              <a:buChar char="-"/>
            </a:pPr>
            <a:r>
              <a:rPr lang="pt-BR" sz="1600" dirty="0"/>
              <a:t>Todos os estudantes apresentadores autorizam o uso de sua imagem e voz durante o evento.</a:t>
            </a:r>
          </a:p>
          <a:p>
            <a:pPr marL="285750" indent="-285750" algn="just">
              <a:buFontTx/>
              <a:buChar char="-"/>
            </a:pPr>
            <a:endParaRPr lang="pt-BR" sz="1600" dirty="0"/>
          </a:p>
          <a:p>
            <a:pPr marL="285750" indent="-285750" algn="just"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64245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160</Words>
  <Application>Microsoft Office PowerPoint</Application>
  <PresentationFormat>Apresentação na tela (4:3)</PresentationFormat>
  <Paragraphs>23</Paragraphs>
  <Slides>7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9" baseType="lpstr">
      <vt:lpstr>Arial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Sudeste MG</dc:title>
  <dc:creator>DAP</dc:creator>
  <cp:lastModifiedBy>Usuário</cp:lastModifiedBy>
  <cp:revision>45</cp:revision>
  <dcterms:modified xsi:type="dcterms:W3CDTF">2021-10-27T10:31:36Z</dcterms:modified>
</cp:coreProperties>
</file>