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50072D6-EFC7-4F99-B2BE-715ACEB31A52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740880"/>
            <a:ext cx="2807640" cy="100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311760" y="1852920"/>
            <a:ext cx="280764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311760" y="4067280"/>
            <a:ext cx="280764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87A7FAE-9A32-4CEB-9295-AA907118D1D7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740880"/>
            <a:ext cx="2807640" cy="100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311760" y="1852920"/>
            <a:ext cx="136980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750320" y="1852920"/>
            <a:ext cx="136980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311760" y="4067280"/>
            <a:ext cx="136980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1750320" y="4067280"/>
            <a:ext cx="136980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556CEC7-5CAE-4F96-9480-C27108E497DD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740880"/>
            <a:ext cx="2807640" cy="100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311760" y="1852920"/>
            <a:ext cx="90396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1261440" y="1852920"/>
            <a:ext cx="90396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2210760" y="1852920"/>
            <a:ext cx="90396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311760" y="4067280"/>
            <a:ext cx="90396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1261440" y="4067280"/>
            <a:ext cx="90396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2210760" y="4067280"/>
            <a:ext cx="90396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EB4419D-3E8D-40F9-BCF2-A80201696187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B585BB-8656-4404-B8B9-04D9AEEE8AEA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740880"/>
            <a:ext cx="2807640" cy="100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852920"/>
            <a:ext cx="2807640" cy="42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E819E45-C634-42B0-BF95-3E633B93F820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740880"/>
            <a:ext cx="2807640" cy="100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11760" y="1852920"/>
            <a:ext cx="2807640" cy="42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CB0CB75-0C0B-4C6D-AAC2-0AAE3E1DE635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740880"/>
            <a:ext cx="2807640" cy="100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311760" y="1852920"/>
            <a:ext cx="1369800" cy="42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1750320" y="1852920"/>
            <a:ext cx="1369800" cy="42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B5FE56B-B5BA-45AC-B9F4-C95E1FF2A550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740880"/>
            <a:ext cx="2807640" cy="100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4AA8960-FC29-44D5-B96D-2DCD00E600FE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740880"/>
            <a:ext cx="2807640" cy="467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5A182AE-75B6-440F-A341-49937EB22007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740880"/>
            <a:ext cx="2807640" cy="100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311760" y="1852920"/>
            <a:ext cx="136980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1750320" y="1852920"/>
            <a:ext cx="1369800" cy="42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311760" y="4067280"/>
            <a:ext cx="136980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AD287A-0C48-4156-A261-6B9AFB1B2F8D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0880"/>
            <a:ext cx="2807640" cy="100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852920"/>
            <a:ext cx="2807640" cy="42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A397901-7A77-4480-BAB9-1417B7DF2AEC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740880"/>
            <a:ext cx="2807640" cy="100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311760" y="1852920"/>
            <a:ext cx="1369800" cy="42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1750320" y="1852920"/>
            <a:ext cx="136980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1750320" y="4067280"/>
            <a:ext cx="136980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D7C062B-0965-4F0D-8EAA-CD09500BEA7A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740880"/>
            <a:ext cx="2807640" cy="100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311760" y="1852920"/>
            <a:ext cx="136980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1750320" y="1852920"/>
            <a:ext cx="136980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311760" y="4067280"/>
            <a:ext cx="280764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424A94E-B157-46E0-8633-2A2541C68B49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740880"/>
            <a:ext cx="2807640" cy="100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311760" y="1852920"/>
            <a:ext cx="280764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311760" y="4067280"/>
            <a:ext cx="280764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6552441-FB67-49E4-8C13-C88428F43687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740880"/>
            <a:ext cx="2807640" cy="100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311760" y="1852920"/>
            <a:ext cx="136980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1750320" y="1852920"/>
            <a:ext cx="136980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311760" y="4067280"/>
            <a:ext cx="136980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1750320" y="4067280"/>
            <a:ext cx="136980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10575A-D51A-4892-ACFC-4349A93E6B19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740880"/>
            <a:ext cx="2807640" cy="100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311760" y="1852920"/>
            <a:ext cx="90396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1261440" y="1852920"/>
            <a:ext cx="90396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2210760" y="1852920"/>
            <a:ext cx="90396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311760" y="4067280"/>
            <a:ext cx="90396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1261440" y="4067280"/>
            <a:ext cx="90396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2210760" y="4067280"/>
            <a:ext cx="90396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0ECA909-1A92-4D7C-9061-43B0BF95D2B8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740880"/>
            <a:ext cx="2807640" cy="100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11760" y="1852920"/>
            <a:ext cx="2807640" cy="42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BA4BD1E-6C4E-413E-83D4-15E9DAA332C6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740880"/>
            <a:ext cx="2807640" cy="100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311760" y="1852920"/>
            <a:ext cx="1369800" cy="42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1750320" y="1852920"/>
            <a:ext cx="1369800" cy="42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A10A4DC-D363-4DE8-92F9-4A6E55F45F59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740880"/>
            <a:ext cx="2807640" cy="100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1C09894-1600-4258-B0BD-4A1F468B79EA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740880"/>
            <a:ext cx="2807640" cy="467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B848035-5BC8-48BC-BE4C-C6B143AA505D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740880"/>
            <a:ext cx="2807640" cy="100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311760" y="1852920"/>
            <a:ext cx="136980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1750320" y="1852920"/>
            <a:ext cx="1369800" cy="42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311760" y="4067280"/>
            <a:ext cx="136980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926D48E-08A8-4A53-A848-CFF9B3476DD4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740880"/>
            <a:ext cx="2807640" cy="100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311760" y="1852920"/>
            <a:ext cx="1369800" cy="42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1750320" y="1852920"/>
            <a:ext cx="136980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1750320" y="4067280"/>
            <a:ext cx="136980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0C1F4F8-9049-4C69-9B62-6FC5775A1E76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740880"/>
            <a:ext cx="2807640" cy="100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311760" y="1852920"/>
            <a:ext cx="136980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1750320" y="1852920"/>
            <a:ext cx="136980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311760" y="4067280"/>
            <a:ext cx="2807640" cy="20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7446EF7-4299-48F2-945F-DC5BEC7A3BEC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20120" cy="2736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p>
            <a:r>
              <a:rPr b="0" lang="pt-BR" sz="52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1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pt-BR" sz="1000" spc="-1" strike="noStrike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AB57159B-9951-4912-A238-5A5B9E561D3F}" type="slidenum">
              <a:rPr b="0" lang="pt-BR" sz="1000" spc="-1" strike="noStrike">
                <a:solidFill>
                  <a:srgbClr val="595959"/>
                </a:solidFill>
                <a:latin typeface="Arial"/>
                <a:ea typeface="Arial"/>
              </a:rPr>
              <a:t>&lt;número&gt;</a:t>
            </a:fld>
            <a:endParaRPr b="0" lang="pt-BR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740880"/>
            <a:ext cx="2807640" cy="1007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p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852920"/>
            <a:ext cx="2807640" cy="42390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 idx="2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pt-BR" sz="1000" spc="-1" strike="noStrike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71BD7EAC-AE83-4B18-BD3B-D7445AC75DC8}" type="slidenum">
              <a:rPr b="0" lang="pt-BR" sz="1000" spc="-1" strike="noStrike">
                <a:solidFill>
                  <a:srgbClr val="595959"/>
                </a:solidFill>
                <a:latin typeface="Arial"/>
                <a:ea typeface="Arial"/>
              </a:rPr>
              <a:t>&lt;número&gt;</a:t>
            </a:fld>
            <a:endParaRPr b="0" lang="pt-BR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aixaDeTexto 3"/>
          <p:cNvSpPr/>
          <p:nvPr/>
        </p:nvSpPr>
        <p:spPr>
          <a:xfrm>
            <a:off x="988920" y="2422800"/>
            <a:ext cx="729612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pt-BR" sz="4000" spc="-1" strike="noStrike">
                <a:solidFill>
                  <a:srgbClr val="000000"/>
                </a:solidFill>
                <a:latin typeface="Verdana"/>
                <a:ea typeface="Verdana"/>
              </a:rPr>
              <a:t>TÍTULO DO TRABALHO</a:t>
            </a: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t-BR" sz="4000" spc="-1" strike="noStrike">
              <a:latin typeface="Arial"/>
            </a:endParaRPr>
          </a:p>
        </p:txBody>
      </p:sp>
      <p:pic>
        <p:nvPicPr>
          <p:cNvPr id="79" name="Picture 2" descr=""/>
          <p:cNvPicPr/>
          <p:nvPr/>
        </p:nvPicPr>
        <p:blipFill>
          <a:blip r:embed="rId1"/>
          <a:stretch/>
        </p:blipFill>
        <p:spPr>
          <a:xfrm>
            <a:off x="504000" y="5405760"/>
            <a:ext cx="1631520" cy="910800"/>
          </a:xfrm>
          <a:prstGeom prst="rect">
            <a:avLst/>
          </a:prstGeom>
          <a:ln w="0">
            <a:noFill/>
          </a:ln>
        </p:spPr>
      </p:pic>
      <p:sp>
        <p:nvSpPr>
          <p:cNvPr id="80" name="CaixaDeTexto 5"/>
          <p:cNvSpPr/>
          <p:nvPr/>
        </p:nvSpPr>
        <p:spPr>
          <a:xfrm>
            <a:off x="858240" y="3856680"/>
            <a:ext cx="729612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pt-BR" sz="4000" spc="-1" strike="noStrike">
                <a:solidFill>
                  <a:srgbClr val="000000"/>
                </a:solidFill>
                <a:latin typeface="Verdana"/>
                <a:ea typeface="Verdana"/>
              </a:rPr>
              <a:t>AUTORES</a:t>
            </a: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t-BR" sz="4000" spc="-1" strike="noStrike">
              <a:latin typeface="Arial"/>
            </a:endParaRPr>
          </a:p>
        </p:txBody>
      </p:sp>
      <p:pic>
        <p:nvPicPr>
          <p:cNvPr id="81" name="Imagem 8" descr=""/>
          <p:cNvPicPr/>
          <p:nvPr/>
        </p:nvPicPr>
        <p:blipFill>
          <a:blip r:embed="rId2"/>
          <a:srcRect l="67136" t="65197" r="18774" b="25354"/>
          <a:stretch/>
        </p:blipFill>
        <p:spPr>
          <a:xfrm>
            <a:off x="5611680" y="5290560"/>
            <a:ext cx="3027960" cy="1141200"/>
          </a:xfrm>
          <a:prstGeom prst="rect">
            <a:avLst/>
          </a:prstGeom>
          <a:ln w="0">
            <a:noFill/>
          </a:ln>
        </p:spPr>
      </p:pic>
      <p:pic>
        <p:nvPicPr>
          <p:cNvPr id="82" name="Imagem 2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180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aixaDeTexto 5"/>
          <p:cNvSpPr/>
          <p:nvPr/>
        </p:nvSpPr>
        <p:spPr>
          <a:xfrm>
            <a:off x="2809800" y="626400"/>
            <a:ext cx="46526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Verdana"/>
                <a:ea typeface="Verdana"/>
              </a:rPr>
              <a:t>INTRODUÇÃO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 E </a:t>
            </a:r>
            <a:r>
              <a:rPr b="1" lang="pt-BR" sz="2000" spc="-1" strike="noStrike">
                <a:solidFill>
                  <a:srgbClr val="000000"/>
                </a:solidFill>
                <a:latin typeface="Verdana"/>
                <a:ea typeface="Verdana"/>
              </a:rPr>
              <a:t>OBJETIVOS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2000" spc="-1" strike="noStrike">
              <a:latin typeface="Arial"/>
            </a:endParaRPr>
          </a:p>
        </p:txBody>
      </p:sp>
      <p:sp>
        <p:nvSpPr>
          <p:cNvPr id="84" name="CaixaDeTexto 4"/>
          <p:cNvSpPr/>
          <p:nvPr/>
        </p:nvSpPr>
        <p:spPr>
          <a:xfrm>
            <a:off x="1464840" y="1334160"/>
            <a:ext cx="7053480" cy="168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  <a:spcBef>
                <a:spcPts val="1500"/>
              </a:spcBef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MS Gothic"/>
              </a:rPr>
              <a:t>Faça uma breve introdução do tema a ser apresentado, contendo as informações mais relevantes e atuais. Apresente o contexto geral do trabalho. </a:t>
            </a: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MS Gothic"/>
              </a:rPr>
              <a:t>Exponha os objetivos do trabalho. 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aixaDeTexto 3"/>
          <p:cNvSpPr/>
          <p:nvPr/>
        </p:nvSpPr>
        <p:spPr>
          <a:xfrm>
            <a:off x="3132360" y="523800"/>
            <a:ext cx="35416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Verdana"/>
                <a:ea typeface="Verdana"/>
              </a:rPr>
              <a:t>MATERIAL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 E MÉTODOS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2000" spc="-1" strike="noStrike">
              <a:latin typeface="Arial"/>
            </a:endParaRPr>
          </a:p>
        </p:txBody>
      </p:sp>
      <p:sp>
        <p:nvSpPr>
          <p:cNvPr id="86" name="CaixaDeTexto 1"/>
          <p:cNvSpPr/>
          <p:nvPr/>
        </p:nvSpPr>
        <p:spPr>
          <a:xfrm>
            <a:off x="1548720" y="1231560"/>
            <a:ext cx="6708240" cy="12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Verdana"/>
              </a:rPr>
              <a:t>Descreva, de forma clara e precisa, como o seu estudo foi executado.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Verdana"/>
              </a:rPr>
              <a:t>Insira, preferencialmente, esquemas e fluxogramas.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aixaDeTexto 2"/>
          <p:cNvSpPr/>
          <p:nvPr/>
        </p:nvSpPr>
        <p:spPr>
          <a:xfrm>
            <a:off x="3763440" y="498600"/>
            <a:ext cx="39081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Verdana"/>
                <a:ea typeface="Verdana"/>
              </a:rPr>
              <a:t>RESULTADOS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88" name="CaixaDeTexto 1"/>
          <p:cNvSpPr/>
          <p:nvPr/>
        </p:nvSpPr>
        <p:spPr>
          <a:xfrm>
            <a:off x="1502280" y="1324800"/>
            <a:ext cx="687636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MS Gothic"/>
              </a:rPr>
              <a:t>Apresente os resultados alcançados.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MS Gothic"/>
              </a:rPr>
              <a:t>Recomenda-se a utilização de tabelas e figuras.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MS Gothic"/>
              </a:rPr>
              <a:t>As legendas devem ser apresentadas na parte superior das tabelas. As legendas devem ser apresentadas na parte inferior das figuras.</a:t>
            </a: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aixaDeTexto 2"/>
          <p:cNvSpPr/>
          <p:nvPr/>
        </p:nvSpPr>
        <p:spPr>
          <a:xfrm>
            <a:off x="3694680" y="606600"/>
            <a:ext cx="39081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Verdana"/>
                <a:ea typeface="Verdana"/>
              </a:rPr>
              <a:t>CONCLUSÕES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90" name="CaixaDeTexto 1"/>
          <p:cNvSpPr/>
          <p:nvPr/>
        </p:nvSpPr>
        <p:spPr>
          <a:xfrm>
            <a:off x="1502280" y="1492920"/>
            <a:ext cx="65775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MS Gothic"/>
              </a:rPr>
              <a:t>Apresente as conclusões obtidas, relacionando-as aos objetivos propostos. </a:t>
            </a: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aixaDeTexto 2"/>
          <p:cNvSpPr/>
          <p:nvPr/>
        </p:nvSpPr>
        <p:spPr>
          <a:xfrm>
            <a:off x="3794400" y="551880"/>
            <a:ext cx="254700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Verdana"/>
                <a:ea typeface="Verdana"/>
              </a:rPr>
              <a:t>REFERÊNCIAS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2000" spc="-1" strike="noStrike">
              <a:latin typeface="Arial"/>
            </a:endParaRPr>
          </a:p>
        </p:txBody>
      </p:sp>
      <p:sp>
        <p:nvSpPr>
          <p:cNvPr id="92" name="CaixaDeTexto 1"/>
          <p:cNvSpPr/>
          <p:nvPr/>
        </p:nvSpPr>
        <p:spPr>
          <a:xfrm>
            <a:off x="1464840" y="1259640"/>
            <a:ext cx="7187040" cy="29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MS Gothic"/>
              </a:rPr>
              <a:t>As referências devem ser elaboradas respeitando-se as normas definidas pela ABNT. Liste apenas as referências citadas na apresentação. 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MS Gothic"/>
              </a:rPr>
              <a:t>Faça referência ao órgão de fomento que apoiou sua pesquisa.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01"/>
              </a:spcBef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Arial"/>
              </a:rPr>
              <a:t>Exemplo: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01"/>
              </a:spcBef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Arial"/>
              </a:rPr>
              <a:t>Ao IF Sudeste MG - </a:t>
            </a:r>
            <a:r>
              <a:rPr b="0" i="1" lang="en-GB" sz="1400" spc="-1" strike="noStrike">
                <a:solidFill>
                  <a:srgbClr val="000000"/>
                </a:solidFill>
                <a:latin typeface="Verdana"/>
                <a:ea typeface="Arial"/>
              </a:rPr>
              <a:t>Campus </a:t>
            </a: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Arial"/>
              </a:rPr>
              <a:t>Rio Pomba, FAPEMIG, CNPq, IF Sudeste MG pela concessão da bolsa de Iniciação Científica ou Tecnológica e pela oportunidade de realizar esse trabalho. 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aixaDeTexto 3"/>
          <p:cNvSpPr/>
          <p:nvPr/>
        </p:nvSpPr>
        <p:spPr>
          <a:xfrm>
            <a:off x="335880" y="189360"/>
            <a:ext cx="8415720" cy="627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Verdana"/>
              </a:rPr>
              <a:t>Observações importantes sobre a apresentação oral: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i="1" lang="pt-BR" sz="1400" spc="-1" strike="noStrike">
                <a:solidFill>
                  <a:srgbClr val="ff0000"/>
                </a:solidFill>
                <a:latin typeface="Verdana"/>
                <a:ea typeface="Verdana"/>
              </a:rPr>
              <a:t>Estas orientações devem ser retiradas da apresentação do estudante.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Verdana"/>
              </a:rPr>
              <a:t>O estudante apresentador deverá verificar na programação o dia, horário e local da sua apresentação oral. Na ausência de alguma apresentação, por qualquer motivo, não haverá alteração no cronograma.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Verdana"/>
              </a:rPr>
              <a:t>O apresentador do trabalho oral deverá comparecer ao local de apresentação com, no mínimo, 30 minutos de antecedência.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Verdana"/>
              </a:rPr>
              <a:t>O apresentador da sessão oral terá 15 minutos para fazer sua apresentação, mais 5 minutos para questionamentos. 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Verdana"/>
              </a:rPr>
              <a:t>O orientador deverá estar presente nas apresentações dos trabalhos de seus orientados.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Verdana"/>
              </a:rPr>
              <a:t>Uma Comissão de Avaliadores participará do evento e realizará a avaliação das apresentações orais. 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Verdana"/>
              </a:rPr>
              <a:t>Todos os trabalhos a serem apresentados deverão ser elaborados em </a:t>
            </a:r>
            <a:r>
              <a:rPr b="0" i="1" lang="pt-BR" sz="1400" spc="-1" strike="noStrike">
                <a:solidFill>
                  <a:srgbClr val="000000"/>
                </a:solidFill>
                <a:latin typeface="Verdana"/>
                <a:ea typeface="Verdana"/>
              </a:rPr>
              <a:t>PowerPoint,</a:t>
            </a: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Verdana"/>
              </a:rPr>
              <a:t> seguindo este modelo, contendo os seguintes tópicos: introdução, objetivos, material e métodos (ou metodologia), resultados e conclusões.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Verdana"/>
              </a:rPr>
              <a:t>A apresentação deverá ser enviada pelo estudante, em pdf, até o dia 21/11, para o email: dppg.riopomba@ifsudestemg.edu.br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Verdana"/>
              </a:rPr>
              <a:t>Todos os estudantes apresentadores autorizam o uso de sua imagem e voz durante o evento.</a:t>
            </a: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Application>LibreOffice/7.3.6.2$Windows_X86_64 LibreOffice_project/c28ca90fd6e1a19e189fc16c05f8f8924961e12e</Application>
  <AppVersion>15.0000</AppVersion>
  <Words>384</Words>
  <Paragraphs>41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DAP</dc:creator>
  <dc:description/>
  <dc:language>pt-BR</dc:language>
  <cp:lastModifiedBy>Larissa</cp:lastModifiedBy>
  <dcterms:modified xsi:type="dcterms:W3CDTF">2022-10-18T11:36:34Z</dcterms:modified>
  <cp:revision>59</cp:revision>
  <dc:subject/>
  <dc:title>IF Sudeste MG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Apresentação na tela (4:3)</vt:lpwstr>
  </property>
  <property fmtid="{D5CDD505-2E9C-101B-9397-08002B2CF9AE}" pid="4" name="Slides">
    <vt:i4>7</vt:i4>
  </property>
</Properties>
</file>