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32404050" cy="36002913"/>
  <p:notesSz cx="6858000" cy="971073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7700" spc="-1" strike="noStrike">
                <a:solidFill>
                  <a:srgbClr val="ffffff"/>
                </a:solidFill>
                <a:latin typeface="Arial"/>
              </a:rPr>
              <a:t>Clique para mover o slide</a:t>
            </a:r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 idx="2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pt-BR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 idx="3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pt-BR" sz="1400" spc="-1" strike="noStrike">
                <a:latin typeface="Times New Roman"/>
              </a:defRPr>
            </a:lvl1pPr>
          </a:lstStyle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 idx="4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pt-BR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EBE71027-B9DA-4065-8F19-C0BC0EF79270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ldNum" idx="5"/>
          </p:nvPr>
        </p:nvSpPr>
        <p:spPr>
          <a:xfrm>
            <a:off x="3884760" y="9223200"/>
            <a:ext cx="2968200" cy="4824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  <a:defRPr b="0" lang="pt-BR" sz="1200" spc="-1" strike="noStrike">
                <a:solidFill>
                  <a:srgbClr val="000000"/>
                </a:solidFill>
                <a:latin typeface="Arial"/>
                <a:ea typeface="MS PGothic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DFB0DBFD-F986-49A5-A96D-65B8D8BE12D3}" type="slidenum">
              <a:rPr b="0" lang="pt-BR" sz="1200" spc="-1" strike="noStrike">
                <a:solidFill>
                  <a:srgbClr val="000000"/>
                </a:solidFill>
                <a:latin typeface="Arial"/>
                <a:ea typeface="MS PGothic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  <p:sp>
        <p:nvSpPr>
          <p:cNvPr id="66" name="Text Box 1"/>
          <p:cNvSpPr/>
          <p:nvPr/>
        </p:nvSpPr>
        <p:spPr>
          <a:xfrm>
            <a:off x="3884760" y="9223200"/>
            <a:ext cx="2971440" cy="48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  <a:buNone/>
              <a:tabLst>
                <a:tab algn="l" pos="0"/>
                <a:tab algn="l" pos="44784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840"/>
                <a:tab algn="l" pos="6288120"/>
                <a:tab algn="l" pos="6737400"/>
                <a:tab algn="l" pos="7186680"/>
                <a:tab algn="l" pos="7635960"/>
                <a:tab algn="l" pos="8085240"/>
                <a:tab algn="l" pos="8534520"/>
                <a:tab algn="l" pos="8983800"/>
              </a:tabLst>
            </a:pPr>
            <a:fld id="{E16E8A5D-F187-49EC-85D4-80794077AB64}" type="slidenum">
              <a:rPr b="0" lang="pt-BR" sz="1200" spc="-1" strike="noStrike">
                <a:solidFill>
                  <a:srgbClr val="000000"/>
                </a:solidFill>
                <a:latin typeface="Arial"/>
                <a:ea typeface="MS PGothic"/>
              </a:rPr>
              <a:t>&lt;número&gt;</a:t>
            </a:fld>
            <a:endParaRPr b="0" lang="pt-BR" sz="12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sldImg"/>
          </p:nvPr>
        </p:nvSpPr>
        <p:spPr>
          <a:xfrm>
            <a:off x="1790640" y="728640"/>
            <a:ext cx="3276360" cy="3641400"/>
          </a:xfrm>
          <a:prstGeom prst="rect">
            <a:avLst/>
          </a:prstGeom>
          <a:ln w="0">
            <a:noFill/>
          </a:ln>
        </p:spPr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85800" y="4613400"/>
            <a:ext cx="5486040" cy="43686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6800" bIns="46800" anchor="ctr">
            <a:no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343F94B-B9A9-42FC-A922-8B24AB164D90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1620000" y="8424360"/>
            <a:ext cx="291628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1620000" y="19330920"/>
            <a:ext cx="291628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9777EE5-E2E1-419C-B498-382A102999DD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620000" y="842436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16563240" y="842436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1620000" y="1933092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16563240" y="1933092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6C0F3D2-9B16-49E0-9B9F-3DA62A3E3CD5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1620000" y="8424360"/>
            <a:ext cx="939024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11480040" y="8424360"/>
            <a:ext cx="939024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21340440" y="8424360"/>
            <a:ext cx="939024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1620000" y="19330920"/>
            <a:ext cx="939024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11480040" y="19330920"/>
            <a:ext cx="939024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21340440" y="19330920"/>
            <a:ext cx="939024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A0A88E6-87AF-4936-9EE9-D8FAFF3E30B1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20000" y="8424360"/>
            <a:ext cx="29162880" cy="208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ED86A9A-63F5-4034-9DCB-5BC2E4C17762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1620000" y="8424360"/>
            <a:ext cx="29162880" cy="208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3AAD7B0-AAAC-4FCD-A0C3-8709FEF8C716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620000" y="8424360"/>
            <a:ext cx="14231160" cy="208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16563240" y="8424360"/>
            <a:ext cx="14231160" cy="208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78B31FC-2E1A-43BC-9D1E-811D6098CD51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95F888B-2CC4-4304-ABF7-BE948C754310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620000" y="1436400"/>
            <a:ext cx="29162880" cy="2786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AD32902-30B8-4DEB-A018-5E93C147807F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1620000" y="842436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16563240" y="8424360"/>
            <a:ext cx="14231160" cy="208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1620000" y="1933092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16C2C06-9FCA-4AA6-9F5F-2F40D5CCC505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1620000" y="8424360"/>
            <a:ext cx="14231160" cy="2088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16563240" y="842436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16563240" y="1933092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860479C-C52F-4528-8C32-9C0ECDD4B493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20000" y="1436400"/>
            <a:ext cx="29162880" cy="6012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GB" sz="77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620000" y="842436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16563240" y="8424360"/>
            <a:ext cx="1423116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1620000" y="19330920"/>
            <a:ext cx="29162880" cy="996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13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5B6A31B-E38E-48B5-8A65-A0E6592D0DE7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Text Box 3" hidden="1"/>
          <p:cNvSpPr/>
          <p:nvPr/>
        </p:nvSpPr>
        <p:spPr>
          <a:xfrm>
            <a:off x="1620720" y="32788080"/>
            <a:ext cx="7559280" cy="24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Text Box 4" hidden="1"/>
          <p:cNvSpPr/>
          <p:nvPr/>
        </p:nvSpPr>
        <p:spPr>
          <a:xfrm>
            <a:off x="11071080" y="32788080"/>
            <a:ext cx="10261080" cy="249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Imagem 6" descr=""/>
          <p:cNvPicPr/>
          <p:nvPr/>
        </p:nvPicPr>
        <p:blipFill>
          <a:blip r:embed="rId2"/>
          <a:stretch/>
        </p:blipFill>
        <p:spPr>
          <a:xfrm>
            <a:off x="6480" y="0"/>
            <a:ext cx="32397480" cy="518436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sldNum" idx="1"/>
          </p:nvPr>
        </p:nvSpPr>
        <p:spPr>
          <a:xfrm>
            <a:off x="23223600" y="32788080"/>
            <a:ext cx="7556040" cy="249660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390960" rIns="390960" tIns="195480" bIns="195480" anchor="t">
            <a:noAutofit/>
          </a:bodyPr>
          <a:lstStyle>
            <a:lvl1pPr>
              <a:lnSpc>
                <a:spcPct val="100000"/>
              </a:lnSpc>
              <a:buNone/>
              <a:defRPr b="0" lang="pt-BR" sz="7700" spc="-1" strike="noStrike">
                <a:solidFill>
                  <a:srgbClr val="000000"/>
                </a:solidFill>
                <a:latin typeface="Arial"/>
                <a:ea typeface="MS PGothic"/>
              </a:defRPr>
            </a:lvl1pPr>
          </a:lstStyle>
          <a:p>
            <a:pPr>
              <a:lnSpc>
                <a:spcPct val="100000"/>
              </a:lnSpc>
              <a:buNone/>
            </a:pPr>
            <a:fld id="{550012A1-2EC6-42BE-811F-C3DFB7F04150}" type="slidenum">
              <a:rPr b="0" lang="pt-BR" sz="7700" spc="-1" strike="noStrike">
                <a:solidFill>
                  <a:srgbClr val="000000"/>
                </a:solidFill>
                <a:latin typeface="Arial"/>
                <a:ea typeface="MS PGothic"/>
              </a:rPr>
              <a:t>&lt;número&gt;</a:t>
            </a:fld>
            <a:endParaRPr b="0" lang="pt-BR" sz="77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m 1" descr=""/>
          <p:cNvPicPr/>
          <p:nvPr/>
        </p:nvPicPr>
        <p:blipFill>
          <a:blip r:embed="rId1"/>
          <a:stretch/>
        </p:blipFill>
        <p:spPr>
          <a:xfrm>
            <a:off x="15480" y="-127800"/>
            <a:ext cx="32403600" cy="5189040"/>
          </a:xfrm>
          <a:prstGeom prst="rect">
            <a:avLst/>
          </a:prstGeom>
          <a:ln w="0">
            <a:noFill/>
          </a:ln>
        </p:spPr>
      </p:pic>
      <p:sp>
        <p:nvSpPr>
          <p:cNvPr id="47" name="Text Box 7"/>
          <p:cNvSpPr/>
          <p:nvPr/>
        </p:nvSpPr>
        <p:spPr>
          <a:xfrm>
            <a:off x="2808360" y="5846760"/>
            <a:ext cx="25709040" cy="1887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spcBef>
                <a:spcPts val="2500"/>
              </a:spcBef>
              <a:buNone/>
            </a:pPr>
            <a:r>
              <a:rPr b="1" i="1" lang="pt-BR" sz="5000" spc="-1" strike="noStrike">
                <a:solidFill>
                  <a:srgbClr val="000000"/>
                </a:solidFill>
                <a:latin typeface="Verdana"/>
                <a:ea typeface="MS PGothic"/>
              </a:rPr>
              <a:t>DIGITE AQUI SEU TÍTULO </a:t>
            </a:r>
            <a:endParaRPr b="0" lang="pt-BR" sz="5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  <a:buNone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MS PGothic"/>
              </a:rPr>
              <a:t>(O título deve estar em caixa alta, centralizado, fonte verdana, tamanho 50, negrito e itálico.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  <a:ea typeface="MS PGothic"/>
              </a:rPr>
              <a:t>O espaço disponível para o título deverá ser mantido.</a:t>
            </a:r>
            <a:endParaRPr b="0" lang="pt-BR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99"/>
              </a:spcBef>
              <a:buNone/>
            </a:pPr>
            <a:endParaRPr b="0" lang="pt-BR" sz="2400" spc="-1" strike="noStrike">
              <a:latin typeface="Arial"/>
            </a:endParaRPr>
          </a:p>
        </p:txBody>
      </p:sp>
      <p:sp>
        <p:nvSpPr>
          <p:cNvPr id="48" name="Text Box 21"/>
          <p:cNvSpPr/>
          <p:nvPr/>
        </p:nvSpPr>
        <p:spPr>
          <a:xfrm>
            <a:off x="595440" y="11501640"/>
            <a:ext cx="15463440" cy="64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3600" spc="-1" strike="noStrike">
                <a:solidFill>
                  <a:srgbClr val="000000"/>
                </a:solidFill>
                <a:latin typeface="Verdana"/>
                <a:ea typeface="MS PGothic"/>
              </a:rPr>
              <a:t>1- INTRODUÇÃO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49" name="Text Box 24"/>
          <p:cNvSpPr/>
          <p:nvPr/>
        </p:nvSpPr>
        <p:spPr>
          <a:xfrm>
            <a:off x="933480" y="21458160"/>
            <a:ext cx="15452280" cy="65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Text Box 26"/>
          <p:cNvSpPr/>
          <p:nvPr/>
        </p:nvSpPr>
        <p:spPr>
          <a:xfrm>
            <a:off x="619200" y="13428720"/>
            <a:ext cx="15636600" cy="5401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50000"/>
              </a:lnSpc>
              <a:spcBef>
                <a:spcPts val="15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MS Gothic"/>
              </a:rPr>
              <a:t>Faça uma breve introdução do tema a ser apresentado, contendo as informações mais relevantes e atuais. Apresente o contexto geral do trabalho. 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5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MS Gothic"/>
              </a:rPr>
              <a:t>O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 texto, para todas as seções, deve ser redigido em alinhamento justificado, fonte verdana, tamanho 32, espaçamento entre linhas 1,5 cm e recuo especial de primeira linha 1,5 cm.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1" name="Text Box 35"/>
          <p:cNvSpPr/>
          <p:nvPr/>
        </p:nvSpPr>
        <p:spPr>
          <a:xfrm>
            <a:off x="17066160" y="23437800"/>
            <a:ext cx="14328360" cy="64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3600" spc="-1" strike="noStrike">
                <a:solidFill>
                  <a:srgbClr val="000000"/>
                </a:solidFill>
                <a:latin typeface="Verdana"/>
                <a:ea typeface="MS PGothic"/>
              </a:rPr>
              <a:t>6 – REFERÊNCIAS BIOBLIOGRÁFICAS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52" name="Text Box 36"/>
          <p:cNvSpPr/>
          <p:nvPr/>
        </p:nvSpPr>
        <p:spPr>
          <a:xfrm>
            <a:off x="17321040" y="25353720"/>
            <a:ext cx="14326920" cy="412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50000"/>
              </a:lnSpc>
              <a:spcBef>
                <a:spcPts val="15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As referências devem ser elaboradas respeitando-se as normas definidas pela ABNT. Liste apenas as referências citadas no pôster. 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5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500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53" name="Text Box 41"/>
          <p:cNvSpPr/>
          <p:nvPr/>
        </p:nvSpPr>
        <p:spPr>
          <a:xfrm>
            <a:off x="16994160" y="29949840"/>
            <a:ext cx="14331600" cy="144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3600" spc="-1" strike="noStrike">
                <a:solidFill>
                  <a:srgbClr val="000000"/>
                </a:solidFill>
                <a:latin typeface="Verdana"/>
                <a:ea typeface="MS PGothic"/>
              </a:rPr>
              <a:t>7 – AGRADECIMENTOS</a:t>
            </a:r>
            <a:endParaRPr b="0" lang="pt-BR" sz="3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54" name="Text Box 41"/>
          <p:cNvSpPr/>
          <p:nvPr/>
        </p:nvSpPr>
        <p:spPr>
          <a:xfrm>
            <a:off x="17640360" y="31338720"/>
            <a:ext cx="14331600" cy="229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PGothic"/>
              </a:rPr>
              <a:t>Exemplo: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PGothic"/>
              </a:rPr>
              <a:t>Ao IF Sudeste MG - </a:t>
            </a:r>
            <a:r>
              <a:rPr b="0" i="1" lang="en-GB" sz="3200" spc="-1" strike="noStrike">
                <a:solidFill>
                  <a:srgbClr val="000000"/>
                </a:solidFill>
                <a:latin typeface="Verdana"/>
                <a:ea typeface="MS PGothic"/>
              </a:rPr>
              <a:t>Campus 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PGothic"/>
              </a:rPr>
              <a:t>Rio Pomba, FAPEMIG, CNPq, IF Sudeste MG pela concessão da bolsa de Iniciação Científica ou Tecnológica e pela oportunidade de realizar esse trabalho. 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5" name="CaixaDeTexto 1"/>
          <p:cNvSpPr/>
          <p:nvPr/>
        </p:nvSpPr>
        <p:spPr>
          <a:xfrm>
            <a:off x="28517760" y="6103800"/>
            <a:ext cx="3528720" cy="3746520"/>
          </a:xfrm>
          <a:prstGeom prst="rect">
            <a:avLst/>
          </a:prstGeom>
          <a:noFill/>
          <a:ln w="2857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buNone/>
            </a:pPr>
            <a:r>
              <a:rPr b="0" lang="pt-BR" sz="4000" spc="-1" strike="noStrike">
                <a:solidFill>
                  <a:srgbClr val="000000"/>
                </a:solidFill>
                <a:latin typeface="Verdana"/>
                <a:ea typeface="MS PGothic"/>
              </a:rPr>
              <a:t>Número do Trabalho</a:t>
            </a:r>
            <a:endParaRPr b="0" lang="pt-BR" sz="4000" spc="-1" strike="noStrike">
              <a:latin typeface="Arial"/>
            </a:endParaRPr>
          </a:p>
          <a:p>
            <a:pPr algn="r">
              <a:lnSpc>
                <a:spcPct val="100000"/>
              </a:lnSpc>
              <a:buNone/>
            </a:pPr>
            <a:r>
              <a:rPr b="0" lang="pt-BR" sz="4000" spc="-1" strike="noStrike">
                <a:solidFill>
                  <a:srgbClr val="000000"/>
                </a:solidFill>
                <a:latin typeface="Verdana"/>
                <a:ea typeface="MS PGothic"/>
              </a:rPr>
              <a:t>Fonte Verdana, tamanho 40, centralizado</a:t>
            </a:r>
            <a:endParaRPr b="0" lang="pt-BR" sz="4000" spc="-1" strike="noStrike">
              <a:latin typeface="Arial"/>
            </a:endParaRPr>
          </a:p>
        </p:txBody>
      </p:sp>
      <p:sp>
        <p:nvSpPr>
          <p:cNvPr id="56" name="Text Box 21"/>
          <p:cNvSpPr/>
          <p:nvPr/>
        </p:nvSpPr>
        <p:spPr>
          <a:xfrm>
            <a:off x="576360" y="19130040"/>
            <a:ext cx="15463440" cy="64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3600" spc="-1" strike="noStrike">
                <a:solidFill>
                  <a:srgbClr val="000000"/>
                </a:solidFill>
                <a:latin typeface="Verdana"/>
                <a:ea typeface="MS PGothic"/>
              </a:rPr>
              <a:t>2 - OBJETIVOS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57" name="Text Box 26"/>
          <p:cNvSpPr/>
          <p:nvPr/>
        </p:nvSpPr>
        <p:spPr>
          <a:xfrm>
            <a:off x="841320" y="20862360"/>
            <a:ext cx="15636600" cy="210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Exponha os objetivos do trabalho. 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58" name="Text Box 21"/>
          <p:cNvSpPr/>
          <p:nvPr/>
        </p:nvSpPr>
        <p:spPr>
          <a:xfrm>
            <a:off x="648360" y="23474160"/>
            <a:ext cx="15463440" cy="64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3600" spc="-1" strike="noStrike">
                <a:solidFill>
                  <a:srgbClr val="000000"/>
                </a:solidFill>
                <a:latin typeface="Verdana"/>
                <a:ea typeface="MS PGothic"/>
              </a:rPr>
              <a:t>3 – MATERIAL E MÉTODOS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59" name="Text Box 21"/>
          <p:cNvSpPr/>
          <p:nvPr/>
        </p:nvSpPr>
        <p:spPr>
          <a:xfrm>
            <a:off x="16969680" y="11612160"/>
            <a:ext cx="14747400" cy="144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3600" spc="-1" strike="noStrike">
                <a:solidFill>
                  <a:srgbClr val="000000"/>
                </a:solidFill>
                <a:latin typeface="Verdana"/>
                <a:ea typeface="MS PGothic"/>
              </a:rPr>
              <a:t>4- RESULTADOS E DISCUSSÃO</a:t>
            </a:r>
            <a:endParaRPr b="0" lang="pt-BR" sz="3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60" name="Text Box 26"/>
          <p:cNvSpPr/>
          <p:nvPr/>
        </p:nvSpPr>
        <p:spPr>
          <a:xfrm>
            <a:off x="17038800" y="13301280"/>
            <a:ext cx="14609520" cy="521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Apresente os resultados alcançados.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Recomenda-se a utilização de tabelas e figuras.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As legendas devem ser apresentadas na parte superior das tabelas. As legendas devem ser apresentadas na parte inferior das figuras.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61" name="Text Box 21"/>
          <p:cNvSpPr/>
          <p:nvPr/>
        </p:nvSpPr>
        <p:spPr>
          <a:xfrm>
            <a:off x="16994160" y="19047600"/>
            <a:ext cx="14747400" cy="144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GB" sz="3600" spc="-1" strike="noStrike">
                <a:solidFill>
                  <a:srgbClr val="000000"/>
                </a:solidFill>
                <a:latin typeface="Verdana"/>
                <a:ea typeface="MS PGothic"/>
              </a:rPr>
              <a:t>5- CONCLUSÃO</a:t>
            </a:r>
            <a:endParaRPr b="0" lang="pt-BR" sz="3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01"/>
              </a:spcBef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3600" spc="-1" strike="noStrike">
              <a:latin typeface="Arial"/>
            </a:endParaRPr>
          </a:p>
        </p:txBody>
      </p:sp>
      <p:sp>
        <p:nvSpPr>
          <p:cNvPr id="62" name="Text Box 26"/>
          <p:cNvSpPr/>
          <p:nvPr/>
        </p:nvSpPr>
        <p:spPr>
          <a:xfrm>
            <a:off x="17091000" y="20540520"/>
            <a:ext cx="14747400" cy="155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Apresente as conclusões obtidas, relacionando-as aos objetivos propostos. 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MS Gothic"/>
              </a:rPr>
              <a:t>	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63" name="Text Box 18"/>
          <p:cNvSpPr/>
          <p:nvPr/>
        </p:nvSpPr>
        <p:spPr>
          <a:xfrm>
            <a:off x="3505320" y="7581960"/>
            <a:ext cx="25277400" cy="1969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1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  <a:tab algn="l" pos="17373600"/>
                <a:tab algn="l" pos="18097560"/>
                <a:tab algn="l" pos="18821520"/>
                <a:tab algn="l" pos="19545480"/>
                <a:tab algn="l" pos="20269080"/>
              </a:tabLst>
            </a:pPr>
            <a:r>
              <a:rPr b="1" i="1" lang="en-GB" sz="2800" spc="-1" strike="noStrike">
                <a:solidFill>
                  <a:srgbClr val="000000"/>
                </a:solidFill>
                <a:latin typeface="Verdana"/>
                <a:ea typeface="MS Gothic"/>
              </a:rPr>
              <a:t>Modalidade: ”Pós-Graduação ou Graduação ou Ensino Médio/Técnico”</a:t>
            </a:r>
            <a:endParaRPr b="0" lang="pt-BR" sz="2800" spc="-1" strike="noStrike">
              <a:latin typeface="Arial"/>
            </a:endParaRPr>
          </a:p>
          <a:p>
            <a:pPr algn="ctr">
              <a:lnSpc>
                <a:spcPct val="11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  <a:tab algn="l" pos="17373600"/>
                <a:tab algn="l" pos="18097560"/>
                <a:tab algn="l" pos="18821520"/>
                <a:tab algn="l" pos="19545480"/>
                <a:tab algn="l" pos="20269080"/>
              </a:tabLst>
            </a:pPr>
            <a:r>
              <a:rPr b="1" i="1" lang="en-GB" sz="2800" spc="-1" strike="noStrike">
                <a:solidFill>
                  <a:srgbClr val="000000"/>
                </a:solidFill>
                <a:latin typeface="Verdana"/>
                <a:ea typeface="MS Gothic"/>
              </a:rPr>
              <a:t>Nome Completo do autor</a:t>
            </a:r>
            <a:r>
              <a:rPr b="1" i="1" lang="en-GB" sz="2800" spc="-1" strike="noStrike" baseline="30000">
                <a:solidFill>
                  <a:srgbClr val="000000"/>
                </a:solidFill>
                <a:latin typeface="Verdana"/>
                <a:ea typeface="MS Gothic"/>
              </a:rPr>
              <a:t>1</a:t>
            </a:r>
            <a:r>
              <a:rPr b="1" i="1" lang="en-GB" sz="2800" spc="-1" strike="noStrike">
                <a:solidFill>
                  <a:srgbClr val="000000"/>
                </a:solidFill>
                <a:latin typeface="Verdana"/>
                <a:ea typeface="MS Gothic"/>
              </a:rPr>
              <a:t>; Nome Completo do autor</a:t>
            </a:r>
            <a:r>
              <a:rPr b="1" i="1" lang="en-GB" sz="2800" spc="-1" strike="noStrike" baseline="30000">
                <a:solidFill>
                  <a:srgbClr val="000000"/>
                </a:solidFill>
                <a:latin typeface="Verdana"/>
                <a:ea typeface="MS Gothic"/>
              </a:rPr>
              <a:t>2</a:t>
            </a:r>
            <a:r>
              <a:rPr b="1" i="1" lang="en-GB" sz="2800" spc="-1" strike="noStrike">
                <a:solidFill>
                  <a:srgbClr val="000000"/>
                </a:solidFill>
                <a:latin typeface="Verdana"/>
                <a:ea typeface="MS Gothic"/>
              </a:rPr>
              <a:t>; etc.</a:t>
            </a:r>
            <a:endParaRPr b="0" lang="pt-BR" sz="2800" spc="-1" strike="noStrike">
              <a:latin typeface="Arial"/>
            </a:endParaRPr>
          </a:p>
          <a:p>
            <a:pPr algn="ctr">
              <a:lnSpc>
                <a:spcPct val="11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  <a:tab algn="l" pos="17373600"/>
                <a:tab algn="l" pos="18097560"/>
                <a:tab algn="l" pos="18821520"/>
                <a:tab algn="l" pos="19545480"/>
                <a:tab algn="l" pos="20269080"/>
              </a:tabLst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MS PGothic"/>
              </a:rPr>
              <a:t>IF Sudeste MG – Campus Rio Pomba</a:t>
            </a:r>
            <a:endParaRPr b="0" lang="pt-BR" sz="2800" spc="-1" strike="noStrike">
              <a:latin typeface="Arial"/>
            </a:endParaRPr>
          </a:p>
          <a:p>
            <a:pPr algn="ctr">
              <a:lnSpc>
                <a:spcPct val="11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134720"/>
                <a:tab algn="l" pos="10858680"/>
                <a:tab algn="l" pos="11582280"/>
                <a:tab algn="l" pos="12306240"/>
                <a:tab algn="l" pos="13030200"/>
                <a:tab algn="l" pos="13754160"/>
                <a:tab algn="l" pos="14478120"/>
                <a:tab algn="l" pos="15202080"/>
                <a:tab algn="l" pos="15925680"/>
                <a:tab algn="l" pos="16649640"/>
                <a:tab algn="l" pos="17373600"/>
                <a:tab algn="l" pos="18097560"/>
                <a:tab algn="l" pos="18821520"/>
                <a:tab algn="l" pos="19545480"/>
                <a:tab algn="l" pos="20269080"/>
              </a:tabLst>
            </a:pP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MS PGothic"/>
              </a:rPr>
              <a:t>¹Estudante do Curso </a:t>
            </a:r>
            <a:r>
              <a:rPr b="1" i="1" lang="en-GB" sz="2800" spc="-1" strike="noStrike">
                <a:solidFill>
                  <a:srgbClr val="000000"/>
                </a:solidFill>
                <a:latin typeface="Verdana"/>
                <a:ea typeface="MS Gothic"/>
              </a:rPr>
              <a:t>”Nome do curso”</a:t>
            </a: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MS PGothic"/>
              </a:rPr>
              <a:t> , </a:t>
            </a:r>
            <a:r>
              <a:rPr b="0" lang="en-GB" sz="2800" spc="-1" strike="noStrike" baseline="30000">
                <a:solidFill>
                  <a:srgbClr val="000000"/>
                </a:solidFill>
                <a:latin typeface="Verdana"/>
                <a:ea typeface="MS PGothic"/>
              </a:rPr>
              <a:t>2</a:t>
            </a:r>
            <a:r>
              <a:rPr b="0" lang="en-GB" sz="2800" spc="-1" strike="noStrike">
                <a:solidFill>
                  <a:srgbClr val="000000"/>
                </a:solidFill>
                <a:latin typeface="Verdana"/>
                <a:ea typeface="MS PGothic"/>
              </a:rPr>
              <a:t>Prof. do Departamento de </a:t>
            </a:r>
            <a:r>
              <a:rPr b="1" i="1" lang="en-GB" sz="2800" spc="-1" strike="noStrike">
                <a:solidFill>
                  <a:srgbClr val="000000"/>
                </a:solidFill>
                <a:latin typeface="Verdana"/>
                <a:ea typeface="MS Gothic"/>
              </a:rPr>
              <a:t>”Nome do departamento”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64" name="Text Box 26"/>
          <p:cNvSpPr/>
          <p:nvPr/>
        </p:nvSpPr>
        <p:spPr>
          <a:xfrm>
            <a:off x="755640" y="25607880"/>
            <a:ext cx="14758560" cy="30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just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Verdana"/>
              </a:rPr>
              <a:t>Descreva, de forma clara e precisa, como o seu estudo foi executado.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  <a:tabLst>
                <a:tab algn="l" pos="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Verdana"/>
              </a:rPr>
              <a:t>  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Verdana"/>
              </a:rPr>
              <a:t>Insira, preferencialmente, esquemas e fluxogramas.</a:t>
            </a:r>
            <a:endParaRPr b="0" lang="pt-BR" sz="3200" spc="-1" strike="noStrike">
              <a:latin typeface="Arial"/>
            </a:endParaRPr>
          </a:p>
          <a:p>
            <a:pPr algn="just">
              <a:lnSpc>
                <a:spcPct val="15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r>
              <a:rPr b="0" lang="en-GB" sz="3200" spc="-1" strike="noStrike">
                <a:solidFill>
                  <a:srgbClr val="000000"/>
                </a:solidFill>
                <a:latin typeface="Verdana"/>
                <a:ea typeface="Verdana"/>
              </a:rPr>
              <a:t>	</a:t>
            </a:r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Application>LibreOffice/7.3.6.2$Windows_X86_64 LibreOffice_project/c28ca90fd6e1a19e189fc16c05f8f8924961e12e</Application>
  <AppVersion>15.0000</AppVersion>
  <Words>331</Words>
  <Paragraphs>35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2008-10-28T00:12:57Z</dcterms:created>
  <dc:creator>user</dc:creator>
  <dc:description/>
  <dc:language>pt-BR</dc:language>
  <cp:lastModifiedBy>Larissa</cp:lastModifiedBy>
  <cp:lastPrinted>1601-01-01T00:00:00Z</cp:lastPrinted>
  <dcterms:modified xsi:type="dcterms:W3CDTF">2022-10-19T11:18:37Z</dcterms:modified>
  <cp:revision>89</cp:revision>
  <dc:subject/>
  <dc:title>PowerPoint Presentation  -  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