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5BFC251-78E1-4DF4-B222-0433F6531BE4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66293DB-ECB0-4C9E-9FBD-926B1FE2129E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1ED503E-6544-4A1F-8D72-1B783BFF1DF1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54519A9-EF0B-4F95-9E28-FACBADD84AD8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BB566B-B2CD-4CAA-8D71-4602049953D9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2C287E-3A77-43E4-9D44-B5EF98764B4D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47467D-9AA1-4FE8-A4F4-3A164A974B49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38FC50-3813-4566-9574-48F4B492B838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4D0BF5-6EEB-426C-8079-CCB887F602E0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CBF5B3-E9DC-4F9F-B47C-57661510BF0D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8EBDA7-DA50-4AE2-AAD9-8644149209EE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61F9958-2AC1-4D2F-97E5-4FCEA90B0264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AF7266-794A-4ADE-A961-BE1A8173FB78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A967AFF-8638-40C1-BDAF-21DAF9E420EF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5F5FDD-EB3A-4ECF-B026-9482ED13F166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253BFF-3929-44BD-BE92-F8FD0918DD99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DFDB35-7ED0-4972-9988-ACE610812EE8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FBC9102-F3E2-4280-A7F9-5BE99CF665B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B4DBD36-045E-444B-A32D-B630670949BB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4C22A66-3E36-4D76-B63D-E39A8B002F31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CECD552-B999-43FF-838C-8AD8A93398DB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2D32BEA-7B0C-431C-BD60-908FF300EAB6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4CCE526-2252-428D-A42E-BD0CECA930C1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13DCCE-0F70-4E25-94D8-78AF4629BAEB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latin typeface="Arial"/>
              </a:rPr>
              <a:t>Clique para editar o formato do texto do 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Clique para editar o formato do texto da estrutura de tópicos</a:t>
            </a:r>
            <a:endParaRPr b="0" lang="pt-B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2.º nível da estrutura de tópicos</a:t>
            </a:r>
            <a:endParaRPr b="0" lang="pt-B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3.º nível da estrutura de tópicos</a:t>
            </a:r>
            <a:endParaRPr b="0" lang="pt-B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latin typeface="Arial"/>
              </a:rPr>
              <a:t>4.º nível da estrutura de tópicos</a:t>
            </a:r>
            <a:endParaRPr b="0" lang="pt-B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5.º nível da estrutura de tópicos</a:t>
            </a:r>
            <a:endParaRPr b="0" lang="pt-B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6.º nível da estrutura de tópicos</a:t>
            </a:r>
            <a:endParaRPr b="0" lang="pt-B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latin typeface="Arial"/>
              </a:rPr>
              <a:t>7.º nível da estrutura de tópicos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8472600" y="6217560"/>
            <a:ext cx="547560" cy="523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0F9FB9D-B257-4F1D-8895-0CE9A2D8F429}" type="slidenum">
              <a:rPr b="0" lang="pt-B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Num" idx="2"/>
          </p:nvPr>
        </p:nvSpPr>
        <p:spPr>
          <a:xfrm>
            <a:off x="8472600" y="6217560"/>
            <a:ext cx="547560" cy="523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000" spc="-1" strike="noStrike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BC2C4D2-6026-45D1-A10E-F00967673C3E}" type="slidenum">
              <a:rPr b="0" lang="pt-B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pt-BR" sz="1000" spc="-1" strike="noStrike"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ixaDeTexto 3"/>
          <p:cNvSpPr/>
          <p:nvPr/>
        </p:nvSpPr>
        <p:spPr>
          <a:xfrm>
            <a:off x="988920" y="2422800"/>
            <a:ext cx="72954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4000" spc="-1" strike="noStrike">
                <a:solidFill>
                  <a:srgbClr val="000000"/>
                </a:solidFill>
                <a:latin typeface="Verdana"/>
                <a:ea typeface="Verdana"/>
              </a:rPr>
              <a:t>TÍTULO DO TRABALHO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4000" spc="-1" strike="noStrike">
              <a:latin typeface="Aria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504000" y="5405760"/>
            <a:ext cx="1630800" cy="910080"/>
          </a:xfrm>
          <a:prstGeom prst="rect">
            <a:avLst/>
          </a:prstGeom>
          <a:ln w="0">
            <a:noFill/>
          </a:ln>
        </p:spPr>
      </p:pic>
      <p:sp>
        <p:nvSpPr>
          <p:cNvPr id="80" name="CaixaDeTexto 5"/>
          <p:cNvSpPr/>
          <p:nvPr/>
        </p:nvSpPr>
        <p:spPr>
          <a:xfrm>
            <a:off x="858240" y="3856680"/>
            <a:ext cx="72954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t-BR" sz="4000" spc="-1" strike="noStrike">
                <a:solidFill>
                  <a:srgbClr val="000000"/>
                </a:solidFill>
                <a:latin typeface="Verdana"/>
                <a:ea typeface="Verdana"/>
              </a:rPr>
              <a:t>AUTORES</a:t>
            </a:r>
            <a:endParaRPr b="0" lang="pt-BR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4000" spc="-1" strike="noStrike">
              <a:latin typeface="Arial"/>
            </a:endParaRPr>
          </a:p>
        </p:txBody>
      </p:sp>
      <p:pic>
        <p:nvPicPr>
          <p:cNvPr id="81" name="Imagem 8" descr=""/>
          <p:cNvPicPr/>
          <p:nvPr/>
        </p:nvPicPr>
        <p:blipFill>
          <a:blip r:embed="rId2"/>
          <a:srcRect l="67120" t="65176" r="18770" b="25347"/>
          <a:stretch/>
        </p:blipFill>
        <p:spPr>
          <a:xfrm>
            <a:off x="5611680" y="5290560"/>
            <a:ext cx="3027240" cy="114048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360" y="-4320"/>
            <a:ext cx="9143640" cy="180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ixaDeTexto 5"/>
          <p:cNvSpPr/>
          <p:nvPr/>
        </p:nvSpPr>
        <p:spPr>
          <a:xfrm>
            <a:off x="2809800" y="626400"/>
            <a:ext cx="46519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INTRODUÇÃO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E </a:t>
            </a: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OBJETIVOS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84" name="CaixaDeTexto 4"/>
          <p:cNvSpPr/>
          <p:nvPr/>
        </p:nvSpPr>
        <p:spPr>
          <a:xfrm>
            <a:off x="1464840" y="1334160"/>
            <a:ext cx="7052760" cy="16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spcBef>
                <a:spcPts val="1500"/>
              </a:spcBef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MS Gothic"/>
              </a:rPr>
              <a:t>Faça uma breve introdução do tema a ser apresentado, contendo as informações mais relevantes e atuais. Apresente o contexto geral do trabalho. </a:t>
            </a: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Exponha os objetivos do trabalho.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ixaDeTexto 3"/>
          <p:cNvSpPr/>
          <p:nvPr/>
        </p:nvSpPr>
        <p:spPr>
          <a:xfrm>
            <a:off x="3132360" y="523800"/>
            <a:ext cx="35409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MATERIAL</a:t>
            </a: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 E MÉTODOS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86" name="CaixaDeTexto 1"/>
          <p:cNvSpPr/>
          <p:nvPr/>
        </p:nvSpPr>
        <p:spPr>
          <a:xfrm>
            <a:off x="1548720" y="1231560"/>
            <a:ext cx="670752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Descreva, de forma clara e precisa, como o seu estudo foi executado.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Verdana"/>
              </a:rPr>
              <a:t>Insira, preferencialmente, esquemas e fluxogramas.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aixaDeTexto 2"/>
          <p:cNvSpPr/>
          <p:nvPr/>
        </p:nvSpPr>
        <p:spPr>
          <a:xfrm>
            <a:off x="3763440" y="498600"/>
            <a:ext cx="39074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RESULTADOS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8" name="CaixaDeTexto 1"/>
          <p:cNvSpPr/>
          <p:nvPr/>
        </p:nvSpPr>
        <p:spPr>
          <a:xfrm>
            <a:off x="1502280" y="1324800"/>
            <a:ext cx="687564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Apresente os resultados alcançados.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Recomenda-se a utilização de tabelas e figuras.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As legendas devem ser apresentadas na parte superior das tabelas. As legendas devem ser apresentadas na parte inferior das figuras.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aixaDeTexto 2"/>
          <p:cNvSpPr/>
          <p:nvPr/>
        </p:nvSpPr>
        <p:spPr>
          <a:xfrm>
            <a:off x="3694680" y="606600"/>
            <a:ext cx="39074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CONCLUSÕES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90" name="CaixaDeTexto 1"/>
          <p:cNvSpPr/>
          <p:nvPr/>
        </p:nvSpPr>
        <p:spPr>
          <a:xfrm>
            <a:off x="1502280" y="1492920"/>
            <a:ext cx="65768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Apresente as conclusões obtidas, relacionando-as aos objetivos propostos. 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ixaDeTexto 2"/>
          <p:cNvSpPr/>
          <p:nvPr/>
        </p:nvSpPr>
        <p:spPr>
          <a:xfrm>
            <a:off x="3794400" y="551880"/>
            <a:ext cx="25462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Verdana"/>
                <a:ea typeface="Verdana"/>
              </a:rPr>
              <a:t>REFERÊNCIAS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92" name="CaixaDeTexto 1"/>
          <p:cNvSpPr/>
          <p:nvPr/>
        </p:nvSpPr>
        <p:spPr>
          <a:xfrm>
            <a:off x="1464840" y="1259640"/>
            <a:ext cx="7186320" cy="29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	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As referências devem ser elaboradas respeitando-se as normas definidas pela ABNT. Liste apenas as referências citadas na apresentação.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MS Gothic"/>
              </a:rPr>
              <a:t>Faça referência ao órgão de fomento que apoiou sua pesquisa.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Arial"/>
              </a:rPr>
              <a:t>Exemplo: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01"/>
              </a:spcBef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Arial"/>
              </a:rPr>
              <a:t>Ao IF Sudeste MG - </a:t>
            </a:r>
            <a:r>
              <a:rPr b="0" i="1" lang="en-GB" sz="1400" spc="-1" strike="noStrike">
                <a:solidFill>
                  <a:srgbClr val="000000"/>
                </a:solidFill>
                <a:latin typeface="Verdana"/>
                <a:ea typeface="Arial"/>
              </a:rPr>
              <a:t>Campus </a:t>
            </a:r>
            <a:r>
              <a:rPr b="0" lang="en-GB" sz="1400" spc="-1" strike="noStrike">
                <a:solidFill>
                  <a:srgbClr val="000000"/>
                </a:solidFill>
                <a:latin typeface="Verdana"/>
                <a:ea typeface="Arial"/>
              </a:rPr>
              <a:t>Rio Pomba, FAPEMIG, CNPq, IF Sudeste MG pela concessão da bolsa de Iniciação Científica ou Tecnológica e pela oportunidade de realizar esse trabalho.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aixaDeTexto 3"/>
          <p:cNvSpPr/>
          <p:nvPr/>
        </p:nvSpPr>
        <p:spPr>
          <a:xfrm>
            <a:off x="335880" y="189360"/>
            <a:ext cx="8415000" cy="62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Observações importantes sobre a apresentação oral: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i="1" lang="pt-BR" sz="1400" spc="-1" strike="noStrike">
                <a:solidFill>
                  <a:srgbClr val="ff0000"/>
                </a:solidFill>
                <a:latin typeface="Verdana"/>
                <a:ea typeface="Verdana"/>
              </a:rPr>
              <a:t>Estas orientações devem ser retiradas da apresentação do estudante.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 estudante apresentador deverá verificar na programação o dia, horário e local da sua apresentação oral. Na ausência de alguma apresentação, por qualquer motivo, não haverá alteração no cronograma.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 apresentador do trabalho oral deverá comparecer ao local de apresentação com, no mínimo, 30 minutos de antecedência.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 apresentador da sessão oral terá 15 minutos para fazer sua apresentação, mais 5 minutos para questionamentos.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O orientador deverá estar presente nas apresentações dos trabalhos de seus orientados.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Uma Comissão de Avaliadores participará do evento e realizará a avaliação das apresentações orais. 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Todos os trabalhos a serem apresentados deverão ser elaborados em </a:t>
            </a:r>
            <a:r>
              <a:rPr b="0" i="1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PowerPoint,</a:t>
            </a: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 seguindo este modelo, contendo os seguintes tópicos: introdução, objetivos, material e métodos (ou metodologia), resultados e conclusões.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A apresentação deverá ser enviada pelo estudante, em pdf, até o dia 19/10, para o email: dppg.riopomba@ifsudestemg.edu.br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pt-BR" sz="1400" spc="-1" strike="noStrike">
                <a:solidFill>
                  <a:srgbClr val="000000"/>
                </a:solidFill>
                <a:latin typeface="Verdana"/>
                <a:ea typeface="Verdana"/>
              </a:rPr>
              <a:t>Todos os estudantes apresentadores autorizam o uso de sua imagem e voz durante o evento.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Application>LibreOffice/7.3.6.2$Windows_X86_64 LibreOffice_project/c28ca90fd6e1a19e189fc16c05f8f8924961e12e</Application>
  <AppVersion>15.0000</AppVersion>
  <Words>384</Words>
  <Paragraphs>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DAP</dc:creator>
  <dc:description/>
  <dc:language>pt-BR</dc:language>
  <cp:lastModifiedBy/>
  <dcterms:modified xsi:type="dcterms:W3CDTF">2023-06-29T14:53:24Z</dcterms:modified>
  <cp:revision>61</cp:revision>
  <dc:subject/>
  <dc:title>IF Sudeste MG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Apresentação na tela (4:3)</vt:lpwstr>
  </property>
  <property fmtid="{D5CDD505-2E9C-101B-9397-08002B2CF9AE}" pid="4" name="Slides">
    <vt:i4>7</vt:i4>
  </property>
</Properties>
</file>