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png" ContentType="image/png"/>
  <Override PartName="/ppt/media/image4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1F74A7-8D00-4055-801E-F887489A9DA8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D197B9-A418-47AD-9C27-0EDA23A776D2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ED64DE2-6ED7-432C-B46A-6295914E68CF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2985C1-185C-43D6-BC9E-338A8D0B0E87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2774F8-C0C2-4410-9957-5E23D1816388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F7F0AF-E954-4372-890C-A234FA9BDE6F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E5F654-AFE1-412C-8956-23AA5C08949D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CA38A8-6438-455E-80AA-F45DC29120EA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E82B20-6AD4-478E-BEF5-D6DFF57221E6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C50E53-A594-4D69-BC45-3482CDEB5FC1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B999EB-19B7-45E6-B981-C6DAD4CA287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69AD25-97D0-44AD-A70A-24F30BF4FCFA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2156CD-240A-4C88-84E8-98526CF4995B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002D54-91FF-45CE-B514-77F56FBBD6D8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533027-B56B-4400-8281-67F85AC07E24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9FC329-69DD-4D88-B95D-67D4848D0D24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E26881-99D0-44E2-8B46-C676621EED9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89936F-87C2-4221-9AF0-441D102B493D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AFBCE4-2F7A-42C7-9D58-E4B289140808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DE08D9-D082-4902-B5F6-011200A576DF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B15C68-AF01-403A-BEAE-8C0AB3DA45C7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B929E5-AF0B-4EA4-9705-404D2F13B7D9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8AC265-DF60-410F-B8FF-1CF51084C210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A45CED-117B-4A1E-A06C-67506C8B891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8472600" y="6217560"/>
            <a:ext cx="546840" cy="52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000" spc="-1" strike="noStrike">
                <a:solidFill>
                  <a:srgbClr val="595959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0C31401-DDCC-4288-99CB-6D9D0D128E28}" type="slidenum">
              <a:rPr b="0" lang="pt-BR" sz="1000" spc="-1" strike="noStrike">
                <a:solidFill>
                  <a:srgbClr val="595959"/>
                </a:solidFill>
                <a:latin typeface="Arial"/>
                <a:ea typeface="Arial"/>
              </a:rPr>
              <a:t>&lt;número&gt;</a:t>
            </a:fld>
            <a:endParaRPr b="0" lang="pt-BR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Num" idx="2"/>
          </p:nvPr>
        </p:nvSpPr>
        <p:spPr>
          <a:xfrm>
            <a:off x="8472600" y="6217560"/>
            <a:ext cx="546840" cy="52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000" spc="-1" strike="noStrike">
                <a:solidFill>
                  <a:srgbClr val="595959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42A5C41-8BA9-40F3-BB59-BC192EA3488D}" type="slidenum">
              <a:rPr b="0" lang="pt-BR" sz="1000" spc="-1" strike="noStrike">
                <a:solidFill>
                  <a:srgbClr val="595959"/>
                </a:solidFill>
                <a:latin typeface="Arial"/>
                <a:ea typeface="Arial"/>
              </a:rPr>
              <a:t>&lt;número&gt;</a:t>
            </a:fld>
            <a:endParaRPr b="0" lang="pt-BR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mailto:dppg.riopomba@ifsudestemg.edu.br" TargetMode="External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aixaDeTexto 3"/>
          <p:cNvSpPr/>
          <p:nvPr/>
        </p:nvSpPr>
        <p:spPr>
          <a:xfrm>
            <a:off x="988920" y="2422800"/>
            <a:ext cx="729468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TÍTULO DO TRABALHO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Picture 2" descr=""/>
          <p:cNvPicPr/>
          <p:nvPr/>
        </p:nvPicPr>
        <p:blipFill>
          <a:blip r:embed="rId1"/>
          <a:stretch/>
        </p:blipFill>
        <p:spPr>
          <a:xfrm>
            <a:off x="504000" y="5405760"/>
            <a:ext cx="1630080" cy="909360"/>
          </a:xfrm>
          <a:prstGeom prst="rect">
            <a:avLst/>
          </a:prstGeom>
          <a:ln w="0">
            <a:noFill/>
          </a:ln>
        </p:spPr>
      </p:pic>
      <p:sp>
        <p:nvSpPr>
          <p:cNvPr id="80" name="CaixaDeTexto 5"/>
          <p:cNvSpPr/>
          <p:nvPr/>
        </p:nvSpPr>
        <p:spPr>
          <a:xfrm>
            <a:off x="858240" y="3856680"/>
            <a:ext cx="729468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Verdana"/>
                <a:ea typeface="Verdana"/>
              </a:rPr>
              <a:t>AUTORES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1" name="Imagem 81" descr=""/>
          <p:cNvPicPr/>
          <p:nvPr/>
        </p:nvPicPr>
        <p:blipFill>
          <a:blip r:embed="rId2"/>
          <a:stretch/>
        </p:blipFill>
        <p:spPr>
          <a:xfrm>
            <a:off x="0" y="0"/>
            <a:ext cx="9179640" cy="1716120"/>
          </a:xfrm>
          <a:prstGeom prst="rect">
            <a:avLst/>
          </a:prstGeom>
          <a:ln w="0">
            <a:noFill/>
          </a:ln>
        </p:spPr>
      </p:pic>
      <p:sp>
        <p:nvSpPr>
          <p:cNvPr id="82" name="Retângulo 1"/>
          <p:cNvSpPr/>
          <p:nvPr/>
        </p:nvSpPr>
        <p:spPr>
          <a:xfrm>
            <a:off x="7746840" y="1122840"/>
            <a:ext cx="1320480" cy="512640"/>
          </a:xfrm>
          <a:prstGeom prst="rect">
            <a:avLst/>
          </a:prstGeom>
          <a:solidFill>
            <a:srgbClr val="002144"/>
          </a:solidFill>
          <a:ln>
            <a:solidFill>
              <a:srgbClr val="0021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Arial"/>
              <a:ea typeface="DejaVu Sans"/>
            </a:endParaRPr>
          </a:p>
        </p:txBody>
      </p:sp>
      <p:pic>
        <p:nvPicPr>
          <p:cNvPr id="83" name="Imagem 5" descr=""/>
          <p:cNvPicPr/>
          <p:nvPr/>
        </p:nvPicPr>
        <p:blipFill>
          <a:blip r:embed="rId3"/>
          <a:stretch/>
        </p:blipFill>
        <p:spPr>
          <a:xfrm>
            <a:off x="6542280" y="5582880"/>
            <a:ext cx="2271600" cy="757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aixaDeTexto 5"/>
          <p:cNvSpPr/>
          <p:nvPr/>
        </p:nvSpPr>
        <p:spPr>
          <a:xfrm>
            <a:off x="2809800" y="626400"/>
            <a:ext cx="46512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INTRODUÇÃO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Arial"/>
              </a:rPr>
              <a:t> E </a:t>
            </a: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OBJETIVOS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aixaDeTexto 4"/>
          <p:cNvSpPr/>
          <p:nvPr/>
        </p:nvSpPr>
        <p:spPr>
          <a:xfrm>
            <a:off x="1464840" y="1334160"/>
            <a:ext cx="7052040" cy="168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50000"/>
              </a:lnSpc>
              <a:spcBef>
                <a:spcPts val="1500"/>
              </a:spcBef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MS Gothic"/>
              </a:rPr>
              <a:t>Faça uma breve introdução do tema a ser apresentado, contendo as informações mais relevantes e atuais. Apresente o contexto geral do trabalho. </a:t>
            </a: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Exponha os objetivos do trabalho. 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aixaDeTexto 3"/>
          <p:cNvSpPr/>
          <p:nvPr/>
        </p:nvSpPr>
        <p:spPr>
          <a:xfrm>
            <a:off x="3132360" y="523800"/>
            <a:ext cx="354024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MATERIAL</a:t>
            </a:r>
            <a:r>
              <a:rPr b="1" lang="pt-BR" sz="2000" spc="-1" strike="noStrike">
                <a:solidFill>
                  <a:srgbClr val="000000"/>
                </a:solidFill>
                <a:latin typeface="Arial"/>
                <a:ea typeface="Arial"/>
              </a:rPr>
              <a:t> E MÉTODOS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CaixaDeTexto 1"/>
          <p:cNvSpPr/>
          <p:nvPr/>
        </p:nvSpPr>
        <p:spPr>
          <a:xfrm>
            <a:off x="1548720" y="1231560"/>
            <a:ext cx="6706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Descreva, de forma clara e precisa, como o seu estudo foi executado.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Verdana"/>
              </a:rPr>
              <a:t>Insira, preferencialmente, esquemas e fluxogramas.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aixaDeTexto 2"/>
          <p:cNvSpPr/>
          <p:nvPr/>
        </p:nvSpPr>
        <p:spPr>
          <a:xfrm>
            <a:off x="3763440" y="498600"/>
            <a:ext cx="3906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RESULTADOS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aixaDeTexto 1"/>
          <p:cNvSpPr/>
          <p:nvPr/>
        </p:nvSpPr>
        <p:spPr>
          <a:xfrm>
            <a:off x="1502280" y="1324800"/>
            <a:ext cx="6874920" cy="13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Apresente os resultados alcançados.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Recomenda-se a utilização de tabelas e figuras.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As legendas devem ser apresentadas na parte superior das tabelas. As legendas devem ser apresentadas na parte inferior das figuras.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aixaDeTexto 2"/>
          <p:cNvSpPr/>
          <p:nvPr/>
        </p:nvSpPr>
        <p:spPr>
          <a:xfrm>
            <a:off x="3694680" y="606600"/>
            <a:ext cx="3906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CONCLUSÕES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aixaDeTexto 1"/>
          <p:cNvSpPr/>
          <p:nvPr/>
        </p:nvSpPr>
        <p:spPr>
          <a:xfrm>
            <a:off x="1502280" y="1492920"/>
            <a:ext cx="6576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Apresente as conclusões obtidas, relacionando-as aos objetivos propostos. </a:t>
            </a: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aixaDeTexto 2"/>
          <p:cNvSpPr/>
          <p:nvPr/>
        </p:nvSpPr>
        <p:spPr>
          <a:xfrm>
            <a:off x="3794400" y="551880"/>
            <a:ext cx="25455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Verdana"/>
                <a:ea typeface="Verdana"/>
              </a:rPr>
              <a:t>REFERÊNCIAS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aixaDeTexto 1"/>
          <p:cNvSpPr/>
          <p:nvPr/>
        </p:nvSpPr>
        <p:spPr>
          <a:xfrm>
            <a:off x="1464840" y="1259640"/>
            <a:ext cx="7185600" cy="29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	</a:t>
            </a: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As referências devem ser elaboradas respeitando-se as normas definidas pela ABNT. Liste apenas as referências citadas na apresentação. 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MS Gothic"/>
              </a:rPr>
              <a:t>Faça referência ao órgão de fomento que apoiou sua pesquisa.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Arial"/>
              </a:rPr>
              <a:t>Exemplo: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</a:pP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Arial"/>
              </a:rPr>
              <a:t>Ao IF Sudeste MG - </a:t>
            </a:r>
            <a:r>
              <a:rPr b="0" i="1" lang="en-GB" sz="1400" spc="-1" strike="noStrike">
                <a:solidFill>
                  <a:srgbClr val="000000"/>
                </a:solidFill>
                <a:latin typeface="Verdana"/>
                <a:ea typeface="Arial"/>
              </a:rPr>
              <a:t>Campus </a:t>
            </a:r>
            <a:r>
              <a:rPr b="0" lang="en-GB" sz="1400" spc="-1" strike="noStrike">
                <a:solidFill>
                  <a:srgbClr val="000000"/>
                </a:solidFill>
                <a:latin typeface="Verdana"/>
                <a:ea typeface="Arial"/>
              </a:rPr>
              <a:t>Rio Pomba, FAPEMIG, CNPq, IF Sudeste MG pela concessão da bolsa de Iniciação Científica ou Tecnológica e pela oportunidade de realizar esse trabalho. 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aixaDeTexto 3"/>
          <p:cNvSpPr/>
          <p:nvPr/>
        </p:nvSpPr>
        <p:spPr>
          <a:xfrm>
            <a:off x="335880" y="189360"/>
            <a:ext cx="8414280" cy="648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Observações importantes sobre a apresentação oral: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i="1" lang="pt-BR" sz="1400" spc="-1" strike="noStrike">
                <a:solidFill>
                  <a:srgbClr val="ff0000"/>
                </a:solidFill>
                <a:latin typeface="Verdana"/>
                <a:ea typeface="Verdana"/>
              </a:rPr>
              <a:t>Estas orientações devem ser retiradas da apresentação do estudante.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O estudante apresentador deverá verificar na programação o dia, horário e local da sua apresentação oral. Na ausência de alguma apresentação, por qualquer motivo, não haverá alteração no cronograma.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O apresentador do trabalho oral deverá comparecer ao local de apresentação com, no mínimo, 30 minutos de antecedência.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O apresentador da sessão oral terá 15 minutos para fazer sua apresentação, mais 5 minutos para questionamentos. 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O orientador deverá estar presente nas apresentações dos trabalhos de seus orientados.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Uma Comissão de Avaliadores participará do evento e realizará a avaliação das apresentações orais. 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Todos os trabalhos a serem apresentados deverão ser elaborados em </a:t>
            </a:r>
            <a:r>
              <a:rPr b="0" i="1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PowerPoint,</a:t>
            </a: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 seguindo este modelo, contendo os seguintes tópicos: introdução, objetivos, material e métodos (ou metodologia), resultados e conclusões.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A apresentação deverá ser enviada pelo estudante, em pdf, até o dia 19/11, para o email: </a:t>
            </a: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  <a:hlinkClick r:id="rId1"/>
              </a:rPr>
              <a:t>dppg.riopomba@ifsudestemg.edu.br</a:t>
            </a: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, colocando no assunto: Apresentação Oral_Apresentador.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t-BR" sz="1400" spc="-1" strike="noStrike">
                <a:solidFill>
                  <a:srgbClr val="000000"/>
                </a:solidFill>
                <a:latin typeface="Verdana"/>
                <a:ea typeface="Verdana"/>
              </a:rPr>
              <a:t>Todos os estudantes apresentadores autorizam o uso de sua imagem e voz durante o evento.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Application>LibreOffice/7.5.5.2$Windows_X86_64 LibreOffice_project/ca8fe7424262805f223b9a2334bc7181abbcbf5e</Application>
  <AppVersion>15.0000</AppVersion>
  <Words>384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DAP</dc:creator>
  <dc:description/>
  <dc:language>pt-BR</dc:language>
  <cp:lastModifiedBy/>
  <dcterms:modified xsi:type="dcterms:W3CDTF">2025-10-22T07:30:05Z</dcterms:modified>
  <cp:revision>65</cp:revision>
  <dc:subject/>
  <dc:title>IF Sudeste MG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Apresentação na tela (4:3)</vt:lpwstr>
  </property>
  <property fmtid="{D5CDD505-2E9C-101B-9397-08002B2CF9AE}" pid="4" name="Slides">
    <vt:i4>7</vt:i4>
  </property>
</Properties>
</file>