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2404050" cy="43203813"/>
  <p:notesSz cx="6858000" cy="97107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20" d="100"/>
          <a:sy n="20" d="100"/>
        </p:scale>
        <p:origin x="-1380" y="2340"/>
      </p:cViewPr>
      <p:guideLst>
        <p:guide orient="horz" pos="13607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solidFill>
                  <a:srgbClr val="000000"/>
                </a:solidFill>
                <a:latin typeface="Arial"/>
              </a:rPr>
              <a:t>Clique para mover o slide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Clique para editar o formato de notas</a:t>
            </a:r>
          </a:p>
        </p:txBody>
      </p:sp>
      <p:sp>
        <p:nvSpPr>
          <p:cNvPr id="4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&lt;cabeçalho&gt;</a:t>
            </a:r>
          </a:p>
        </p:txBody>
      </p:sp>
      <p:sp>
        <p:nvSpPr>
          <p:cNvPr id="43" name="PlaceHolder 4"/>
          <p:cNvSpPr>
            <a:spLocks noGrp="1"/>
          </p:cNvSpPr>
          <p:nvPr>
            <p:ph type="dt" idx="2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  <p:sp>
        <p:nvSpPr>
          <p:cNvPr id="44" name="PlaceHolder 5"/>
          <p:cNvSpPr>
            <a:spLocks noGrp="1"/>
          </p:cNvSpPr>
          <p:nvPr>
            <p:ph type="ftr" idx="3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45" name="PlaceHolder 6"/>
          <p:cNvSpPr>
            <a:spLocks noGrp="1"/>
          </p:cNvSpPr>
          <p:nvPr>
            <p:ph type="sldNum" idx="4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A5152E22-AF03-451E-9FB4-66F8BECEA871}" type="slidenum">
              <a:rPr lang="pt-BR" sz="1400" b="0" strike="noStrike" spc="-1">
                <a:solidFill>
                  <a:srgbClr val="000000"/>
                </a:solidFill>
                <a:latin typeface="Times New Roman"/>
              </a:rPr>
              <a:pPr indent="0" algn="r">
                <a:buNone/>
              </a:pPr>
              <a:t>‹nº›</a:t>
            </a:fld>
            <a:endParaRPr lang="pt-B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sldNum" idx="5"/>
          </p:nvPr>
        </p:nvSpPr>
        <p:spPr>
          <a:xfrm>
            <a:off x="3884760" y="9223200"/>
            <a:ext cx="2965680" cy="47988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200" b="0" strike="noStrike" spc="-1">
                <a:solidFill>
                  <a:srgbClr val="000000"/>
                </a:solidFill>
                <a:latin typeface="Arial"/>
                <a:ea typeface="MS PGothic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6430CCD-CC17-48A0-8494-DA828FAF6841}" type="slidenum">
              <a:rPr lang="pt-BR" sz="1200" b="0" strike="noStrike" spc="-1">
                <a:solidFill>
                  <a:srgbClr val="000000"/>
                </a:solidFill>
                <a:latin typeface="Arial"/>
                <a:ea typeface="MS PGothic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1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" name="Text Box 1"/>
          <p:cNvSpPr/>
          <p:nvPr/>
        </p:nvSpPr>
        <p:spPr>
          <a:xfrm>
            <a:off x="3884760" y="9223200"/>
            <a:ext cx="2968920" cy="48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</a:tabLst>
            </a:pPr>
            <a:fld id="{B3C9F943-B043-4B73-848B-55BE4C41A587}" type="slidenum">
              <a:rPr lang="pt-BR" sz="1200" b="0" strike="noStrike" spc="-1">
                <a:solidFill>
                  <a:srgbClr val="000000"/>
                </a:solidFill>
                <a:latin typeface="Arial"/>
                <a:ea typeface="MS PGothic"/>
              </a:rPr>
              <a:pPr algn="r">
                <a:lnSpc>
                  <a:spcPct val="100000"/>
                </a:lnSpc>
                <a:tabLst>
                  <a:tab pos="0" algn="l"/>
                  <a:tab pos="447840" algn="l"/>
                  <a:tab pos="896760" algn="l"/>
                  <a:tab pos="1346040" algn="l"/>
                  <a:tab pos="1795320" algn="l"/>
                  <a:tab pos="2244600" algn="l"/>
                  <a:tab pos="2693880" algn="l"/>
                  <a:tab pos="3143160" algn="l"/>
                  <a:tab pos="3592440" algn="l"/>
                  <a:tab pos="4041720" algn="l"/>
                  <a:tab pos="4491000" algn="l"/>
                  <a:tab pos="4940280" algn="l"/>
                  <a:tab pos="5389560" algn="l"/>
                  <a:tab pos="5838840" algn="l"/>
                  <a:tab pos="6288120" algn="l"/>
                  <a:tab pos="6737400" algn="l"/>
                  <a:tab pos="7186680" algn="l"/>
                  <a:tab pos="7635960" algn="l"/>
                  <a:tab pos="8085240" algn="l"/>
                  <a:tab pos="8534520" algn="l"/>
                  <a:tab pos="8983800" algn="l"/>
                </a:tabLst>
              </a:pPr>
              <a:t>1</a:t>
            </a:fld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2063750" y="728663"/>
            <a:ext cx="2727325" cy="3638550"/>
          </a:xfrm>
          <a:prstGeom prst="rect">
            <a:avLst/>
          </a:prstGeom>
          <a:ln w="0">
            <a:noFill/>
          </a:ln>
        </p:spPr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85800" y="4613400"/>
            <a:ext cx="5483520" cy="436608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numCol="1" spcCol="0" anchor="ctr">
            <a:noAutofit/>
          </a:bodyPr>
          <a:lstStyle/>
          <a:p>
            <a:pPr marL="216000" indent="0">
              <a:buNone/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5D8DA7F4-0F6F-4999-8475-1282B3E7F620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620000" y="10109520"/>
            <a:ext cx="2916288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1620000" y="23197680"/>
            <a:ext cx="2916288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943F94AA-E3E2-4BB3-864F-E16250783986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620000" y="10109520"/>
            <a:ext cx="1423116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16563240" y="10109520"/>
            <a:ext cx="1423116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1620000" y="23197680"/>
            <a:ext cx="1423116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16563240" y="23197680"/>
            <a:ext cx="1423116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79B08236-BD8C-4CE9-9F5D-EC9449ABB891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620000" y="10109520"/>
            <a:ext cx="939024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11480040" y="10109520"/>
            <a:ext cx="939024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21340440" y="10109520"/>
            <a:ext cx="939024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1620000" y="23197680"/>
            <a:ext cx="939024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11480040" y="23197680"/>
            <a:ext cx="939024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21340440" y="23197680"/>
            <a:ext cx="939024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F8650B39-C820-4500-A4D6-0CBA7EA6A15A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1620000" y="10109520"/>
            <a:ext cx="29162880" cy="2505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A2E3B2A9-003F-403A-97D0-57E43DC1A655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1620000" y="10109520"/>
            <a:ext cx="29162880" cy="2505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B32902B4-790F-46C8-9AF9-EECC1D135812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1620000" y="10109520"/>
            <a:ext cx="14231160" cy="2505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16563240" y="10109520"/>
            <a:ext cx="14231160" cy="2505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0E4FD5C5-11EC-4DF5-B55D-5C36086B3D44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82B34CB1-C086-4F4A-9967-7EEB9B5D259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1620000" y="1723680"/>
            <a:ext cx="29162880" cy="3344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F6A18535-A18B-461D-ABC5-409C4CFAE464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1620000" y="10109520"/>
            <a:ext cx="1423116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16563240" y="10109520"/>
            <a:ext cx="14231160" cy="2505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1620000" y="23197680"/>
            <a:ext cx="1423116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FC0316BF-D2FE-44F3-8B8E-E6B37627CC99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620000" y="10109520"/>
            <a:ext cx="14231160" cy="2505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16563240" y="10109520"/>
            <a:ext cx="1423116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16563240" y="23197680"/>
            <a:ext cx="1423116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FC57E515-25D6-4264-9D9A-1215C8A42C08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620000" y="10109520"/>
            <a:ext cx="1423116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16563240" y="10109520"/>
            <a:ext cx="1423116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1620000" y="23197680"/>
            <a:ext cx="29162880" cy="11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246D6724-EBBD-489B-8EAA-B817918E496C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 hidden="1"/>
          <p:cNvSpPr/>
          <p:nvPr/>
        </p:nvSpPr>
        <p:spPr>
          <a:xfrm>
            <a:off x="1620360" y="39345480"/>
            <a:ext cx="7556760" cy="29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pt-B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" name="Text Box 4" hidden="1"/>
          <p:cNvSpPr/>
          <p:nvPr/>
        </p:nvSpPr>
        <p:spPr>
          <a:xfrm>
            <a:off x="11070720" y="39345480"/>
            <a:ext cx="10258560" cy="29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pt-B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2" name="Imagem 6"/>
          <p:cNvPicPr/>
          <p:nvPr/>
        </p:nvPicPr>
        <p:blipFill>
          <a:blip r:embed="rId14"/>
          <a:stretch/>
        </p:blipFill>
        <p:spPr>
          <a:xfrm>
            <a:off x="6120" y="0"/>
            <a:ext cx="32394600" cy="6218640"/>
          </a:xfrm>
          <a:prstGeom prst="rect">
            <a:avLst/>
          </a:prstGeom>
          <a:ln w="0">
            <a:noFill/>
          </a:ln>
        </p:spPr>
      </p:pic>
      <p:sp>
        <p:nvSpPr>
          <p:cNvPr id="3" name="PlaceHolder 1"/>
          <p:cNvSpPr>
            <a:spLocks noGrp="1"/>
          </p:cNvSpPr>
          <p:nvPr>
            <p:ph type="sldNum" idx="1"/>
          </p:nvPr>
        </p:nvSpPr>
        <p:spPr>
          <a:xfrm>
            <a:off x="23223240" y="39345480"/>
            <a:ext cx="7553520" cy="2993040"/>
          </a:xfrm>
          <a:prstGeom prst="rect">
            <a:avLst/>
          </a:prstGeom>
          <a:noFill/>
          <a:ln w="9360">
            <a:noFill/>
          </a:ln>
        </p:spPr>
        <p:txBody>
          <a:bodyPr lIns="390960" tIns="195480" rIns="390960" bIns="195480" numCol="1" spcCol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pt-BR" sz="7700" b="0" strike="noStrike" spc="-1">
                <a:solidFill>
                  <a:srgbClr val="000000"/>
                </a:solidFill>
                <a:latin typeface="Arial"/>
                <a:ea typeface="MS PGothic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76B35FAF-76DF-4946-9F7B-78730F9D1716}" type="slidenum">
              <a:rPr lang="pt-BR" sz="7700" b="0" strike="noStrike" spc="-1">
                <a:solidFill>
                  <a:srgbClr val="000000"/>
                </a:solidFill>
                <a:latin typeface="Arial"/>
                <a:ea typeface="MS PGothic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‹nº›</a:t>
            </a:fld>
            <a:endParaRPr lang="pt-BR" sz="77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7"/>
          <p:cNvSpPr/>
          <p:nvPr/>
        </p:nvSpPr>
        <p:spPr>
          <a:xfrm>
            <a:off x="2808000" y="7016040"/>
            <a:ext cx="25706160" cy="18874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2500"/>
              </a:spcBef>
            </a:pPr>
            <a:r>
              <a:rPr lang="pt-BR" sz="5000" b="1" i="1" strike="noStrike" spc="-1">
                <a:solidFill>
                  <a:srgbClr val="000000"/>
                </a:solidFill>
                <a:latin typeface="Verdana"/>
                <a:ea typeface="MS PGothic"/>
              </a:rPr>
              <a:t>DIGITE AQUI SEU TÍTULO </a:t>
            </a:r>
            <a:endParaRPr lang="pt-BR" sz="50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  <a:ea typeface="MS PGothic"/>
              </a:rPr>
              <a:t>(O título deve estar em caixa alta, centralizado, fonte verdana, tamanho 50, negrito e itálico. </a:t>
            </a:r>
            <a:r>
              <a:rPr lang="en-GB" sz="2400" b="0" strike="noStrike" spc="-1">
                <a:solidFill>
                  <a:srgbClr val="000000"/>
                </a:solidFill>
                <a:latin typeface="Arial"/>
                <a:ea typeface="MS PGothic"/>
              </a:rPr>
              <a:t>O espaço disponível para o título deverá ser mantido.</a:t>
            </a:r>
            <a:endParaRPr lang="pt-BR" sz="24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endParaRPr lang="pt-BR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Text Box 21"/>
          <p:cNvSpPr/>
          <p:nvPr/>
        </p:nvSpPr>
        <p:spPr>
          <a:xfrm>
            <a:off x="595080" y="13801680"/>
            <a:ext cx="154609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strike="noStrike" spc="-1">
                <a:solidFill>
                  <a:srgbClr val="000000"/>
                </a:solidFill>
                <a:latin typeface="Verdana"/>
                <a:ea typeface="MS PGothic"/>
              </a:rPr>
              <a:t>1- INTRODUÇÃO</a:t>
            </a:r>
            <a:endParaRPr lang="pt-BR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Text Box 24"/>
          <p:cNvSpPr/>
          <p:nvPr/>
        </p:nvSpPr>
        <p:spPr>
          <a:xfrm>
            <a:off x="933120" y="25749720"/>
            <a:ext cx="15449760" cy="78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pt-B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9" name="Text Box 26"/>
          <p:cNvSpPr/>
          <p:nvPr/>
        </p:nvSpPr>
        <p:spPr>
          <a:xfrm>
            <a:off x="618840" y="16114320"/>
            <a:ext cx="15634080" cy="540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just">
              <a:lnSpc>
                <a:spcPct val="15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b="0" strike="noStrike" spc="-1">
                <a:solidFill>
                  <a:srgbClr val="000000"/>
                </a:solidFill>
                <a:latin typeface="Verdana"/>
                <a:ea typeface="MS Gothic"/>
              </a:rPr>
              <a:t>		Faça uma breve introdução do tema a ser apresentado, contendo as informações mais relevantes e atuais. Apresente o contexto geral do trabalho. 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b="0" strike="noStrike" spc="-1">
                <a:solidFill>
                  <a:srgbClr val="000000"/>
                </a:solidFill>
                <a:latin typeface="Verdana"/>
                <a:ea typeface="MS Gothic"/>
              </a:rPr>
              <a:t>		O</a:t>
            </a:r>
            <a:r>
              <a:rPr lang="en-GB" sz="3200" b="0" strike="noStrike" spc="-1">
                <a:solidFill>
                  <a:srgbClr val="000000"/>
                </a:solidFill>
                <a:latin typeface="Verdana"/>
                <a:ea typeface="MS Gothic"/>
              </a:rPr>
              <a:t> texto, para todas as seções, deve ser redigido em alinhamento justificado, fonte verdana, tamanho 32, espaçamento entre linhas 1,5 cm e recuo especial de primeira linha 1,5 cm.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Verdana"/>
                <a:ea typeface="MS Gothic"/>
              </a:rPr>
              <a:t>			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Text Box 35"/>
          <p:cNvSpPr/>
          <p:nvPr/>
        </p:nvSpPr>
        <p:spPr>
          <a:xfrm>
            <a:off x="17065800" y="28125360"/>
            <a:ext cx="14325840" cy="6485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strike="noStrike" spc="-1" dirty="0">
                <a:solidFill>
                  <a:srgbClr val="000000"/>
                </a:solidFill>
                <a:latin typeface="Verdana"/>
                <a:ea typeface="MS PGothic"/>
              </a:rPr>
              <a:t>6 – REFERÊNCIAS </a:t>
            </a:r>
            <a:r>
              <a:rPr lang="en-GB" sz="3600" b="1" strike="noStrike" spc="-1" dirty="0" smtClean="0">
                <a:solidFill>
                  <a:srgbClr val="000000"/>
                </a:solidFill>
                <a:latin typeface="Verdana"/>
                <a:ea typeface="MS PGothic"/>
              </a:rPr>
              <a:t>BIBLIOGRÁFICAS</a:t>
            </a:r>
            <a:endParaRPr lang="pt-BR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Text Box 36"/>
          <p:cNvSpPr/>
          <p:nvPr/>
        </p:nvSpPr>
        <p:spPr>
          <a:xfrm>
            <a:off x="17320680" y="30424320"/>
            <a:ext cx="14324400" cy="412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just">
              <a:lnSpc>
                <a:spcPct val="15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Verdana"/>
                <a:ea typeface="MS Gothic"/>
              </a:rPr>
              <a:t>		As referências devem ser elaboradas respeitando-se as normas definidas pela ABNT. Liste apenas as referências citadas no pôster. 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Text Box 41"/>
          <p:cNvSpPr/>
          <p:nvPr/>
        </p:nvSpPr>
        <p:spPr>
          <a:xfrm>
            <a:off x="16920000" y="36714600"/>
            <a:ext cx="14329080" cy="144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strike="noStrike" spc="-1" dirty="0">
                <a:solidFill>
                  <a:srgbClr val="000000"/>
                </a:solidFill>
                <a:latin typeface="Verdana"/>
                <a:ea typeface="MS PGothic"/>
              </a:rPr>
              <a:t>7 – AGRADECIMENTOS</a:t>
            </a:r>
            <a:endParaRPr lang="pt-BR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Text Box 41"/>
          <p:cNvSpPr/>
          <p:nvPr/>
        </p:nvSpPr>
        <p:spPr>
          <a:xfrm>
            <a:off x="17280000" y="38700000"/>
            <a:ext cx="14329080" cy="2297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Verdana"/>
                <a:ea typeface="MS PGothic"/>
              </a:rPr>
              <a:t>Exemplo: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Verdana"/>
                <a:ea typeface="MS PGothic"/>
              </a:rPr>
              <a:t>Ao IF Sudeste MG - </a:t>
            </a:r>
            <a:r>
              <a:rPr lang="en-GB" sz="3200" b="0" i="1" strike="noStrike" spc="-1">
                <a:solidFill>
                  <a:srgbClr val="000000"/>
                </a:solidFill>
                <a:latin typeface="Verdana"/>
                <a:ea typeface="MS PGothic"/>
              </a:rPr>
              <a:t>Campus </a:t>
            </a:r>
            <a:r>
              <a:rPr lang="en-GB" sz="3200" b="0" strike="noStrike" spc="-1">
                <a:solidFill>
                  <a:srgbClr val="000000"/>
                </a:solidFill>
                <a:latin typeface="Verdana"/>
                <a:ea typeface="MS PGothic"/>
              </a:rPr>
              <a:t>Rio Pomba, FAPEMIG, CNPq, IF Sudeste MG pela concessão da bolsa de Iniciação Científica ou Tecnológica e pela oportunidade de realizar esse trabalho. 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CaixaDeTexto 1"/>
          <p:cNvSpPr/>
          <p:nvPr/>
        </p:nvSpPr>
        <p:spPr>
          <a:xfrm>
            <a:off x="28517400" y="7324200"/>
            <a:ext cx="3526200" cy="3746520"/>
          </a:xfrm>
          <a:prstGeom prst="rect">
            <a:avLst/>
          </a:prstGeom>
          <a:noFill/>
          <a:ln w="2857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lang="pt-BR" sz="4000" b="0" strike="noStrike" spc="-1">
                <a:solidFill>
                  <a:srgbClr val="000000"/>
                </a:solidFill>
                <a:latin typeface="Verdana"/>
                <a:ea typeface="MS PGothic"/>
              </a:rPr>
              <a:t>Número de Submissão</a:t>
            </a:r>
            <a:endParaRPr lang="pt-BR" sz="4000" b="0" strike="noStrike" spc="-1">
              <a:solidFill>
                <a:srgbClr val="000000"/>
              </a:solidFill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pt-BR" sz="4000" b="0" strike="noStrike" spc="-1">
                <a:solidFill>
                  <a:srgbClr val="000000"/>
                </a:solidFill>
                <a:latin typeface="Verdana"/>
                <a:ea typeface="MS PGothic"/>
              </a:rPr>
              <a:t>Fonte Verdana, tamanho 40, centralizado</a:t>
            </a:r>
            <a:endParaRPr lang="pt-BR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Text Box 21"/>
          <p:cNvSpPr/>
          <p:nvPr/>
        </p:nvSpPr>
        <p:spPr>
          <a:xfrm>
            <a:off x="576000" y="22955760"/>
            <a:ext cx="154609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strike="noStrike" spc="-1">
                <a:solidFill>
                  <a:srgbClr val="000000"/>
                </a:solidFill>
                <a:latin typeface="Verdana"/>
                <a:ea typeface="MS PGothic"/>
              </a:rPr>
              <a:t>2 - OBJETIVOS</a:t>
            </a:r>
            <a:endParaRPr lang="pt-BR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Text Box 26"/>
          <p:cNvSpPr/>
          <p:nvPr/>
        </p:nvSpPr>
        <p:spPr>
          <a:xfrm>
            <a:off x="840960" y="25034760"/>
            <a:ext cx="15634080" cy="210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Verdana"/>
                <a:ea typeface="MS Gothic"/>
              </a:rPr>
              <a:t>	Exponha os objetivos do trabalho. 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GB" sz="2800" b="0" strike="noStrike" spc="-1">
                <a:solidFill>
                  <a:srgbClr val="000000"/>
                </a:solidFill>
                <a:latin typeface="Verdana"/>
                <a:ea typeface="MS Gothic"/>
              </a:rPr>
              <a:t>	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strike="noStrike" spc="-1">
                <a:solidFill>
                  <a:srgbClr val="000000"/>
                </a:solidFill>
                <a:latin typeface="Verdana"/>
                <a:ea typeface="MS Gothic"/>
              </a:rPr>
              <a:t>		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Text Box 21"/>
          <p:cNvSpPr/>
          <p:nvPr/>
        </p:nvSpPr>
        <p:spPr>
          <a:xfrm>
            <a:off x="648000" y="28168920"/>
            <a:ext cx="154609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strike="noStrike" spc="-1">
                <a:solidFill>
                  <a:srgbClr val="000000"/>
                </a:solidFill>
                <a:latin typeface="Verdana"/>
                <a:ea typeface="MS PGothic"/>
              </a:rPr>
              <a:t>3 – MATERIAL E MÉTODOS</a:t>
            </a:r>
            <a:endParaRPr lang="pt-BR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Text Box 21"/>
          <p:cNvSpPr/>
          <p:nvPr/>
        </p:nvSpPr>
        <p:spPr>
          <a:xfrm>
            <a:off x="16969320" y="13934520"/>
            <a:ext cx="14744880" cy="144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strike="noStrike" spc="-1">
                <a:solidFill>
                  <a:srgbClr val="000000"/>
                </a:solidFill>
                <a:latin typeface="Verdana"/>
                <a:ea typeface="MS PGothic"/>
              </a:rPr>
              <a:t>4- RESULTADOS E DISCUSSÃO</a:t>
            </a:r>
            <a:endParaRPr lang="pt-BR" sz="3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Text Box 26"/>
          <p:cNvSpPr/>
          <p:nvPr/>
        </p:nvSpPr>
        <p:spPr>
          <a:xfrm>
            <a:off x="17038440" y="15961320"/>
            <a:ext cx="14607000" cy="4480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Verdana"/>
                <a:ea typeface="MS Gothic"/>
              </a:rPr>
              <a:t>Apresente os resultados alcançados.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Verdana"/>
                <a:ea typeface="MS Gothic"/>
              </a:rPr>
              <a:t>Recomenda-se a utilização de tabelas e figuras.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Verdana"/>
                <a:ea typeface="MS Gothic"/>
              </a:rPr>
              <a:t>As legendas devem ser apresentadas na parte superior das tabelas. As legendas devem ser apresentadas na parte inferior das figuras.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Verdana"/>
                <a:ea typeface="MS Gothic"/>
              </a:rPr>
              <a:t>	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Verdana"/>
                <a:ea typeface="MS Gothic"/>
              </a:rPr>
              <a:t>		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Text Box 21"/>
          <p:cNvSpPr/>
          <p:nvPr/>
        </p:nvSpPr>
        <p:spPr>
          <a:xfrm>
            <a:off x="16993800" y="22857120"/>
            <a:ext cx="14744880" cy="144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strike="noStrike" spc="-1">
                <a:solidFill>
                  <a:srgbClr val="000000"/>
                </a:solidFill>
                <a:latin typeface="Verdana"/>
                <a:ea typeface="MS PGothic"/>
              </a:rPr>
              <a:t>5- CONCLUSÃO</a:t>
            </a:r>
            <a:endParaRPr lang="pt-BR" sz="3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Text Box 26"/>
          <p:cNvSpPr/>
          <p:nvPr/>
        </p:nvSpPr>
        <p:spPr>
          <a:xfrm>
            <a:off x="17090640" y="24648480"/>
            <a:ext cx="14744880" cy="155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Verdana"/>
                <a:ea typeface="MS Gothic"/>
              </a:rPr>
              <a:t>Apresente as conclusões obtidas, relacionando-as aos objetivos propostos. 		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Text Box 18"/>
          <p:cNvSpPr/>
          <p:nvPr/>
        </p:nvSpPr>
        <p:spPr>
          <a:xfrm>
            <a:off x="3504960" y="9098280"/>
            <a:ext cx="24754680" cy="1969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ctr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720" algn="l"/>
                <a:tab pos="10858680" algn="l"/>
                <a:tab pos="11582280" algn="l"/>
                <a:tab pos="12306240" algn="l"/>
                <a:tab pos="13030200" algn="l"/>
                <a:tab pos="13754160" algn="l"/>
                <a:tab pos="14478120" algn="l"/>
                <a:tab pos="15202080" algn="l"/>
                <a:tab pos="15925680" algn="l"/>
                <a:tab pos="16649640" algn="l"/>
                <a:tab pos="17373600" algn="l"/>
                <a:tab pos="18097560" algn="l"/>
                <a:tab pos="18821520" algn="l"/>
                <a:tab pos="19545480" algn="l"/>
                <a:tab pos="20269080" algn="l"/>
              </a:tabLst>
            </a:pPr>
            <a:r>
              <a:rPr lang="en-GB" sz="2800" b="1" i="1" strike="noStrike" spc="-1">
                <a:solidFill>
                  <a:srgbClr val="000000"/>
                </a:solidFill>
                <a:latin typeface="Verdana"/>
                <a:ea typeface="MS Gothic"/>
              </a:rPr>
              <a:t>Modalidade: ”Ensino ou Extensão ou Pesquisa”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720" algn="l"/>
                <a:tab pos="10858680" algn="l"/>
                <a:tab pos="11582280" algn="l"/>
                <a:tab pos="12306240" algn="l"/>
                <a:tab pos="13030200" algn="l"/>
                <a:tab pos="13754160" algn="l"/>
                <a:tab pos="14478120" algn="l"/>
                <a:tab pos="15202080" algn="l"/>
                <a:tab pos="15925680" algn="l"/>
                <a:tab pos="16649640" algn="l"/>
                <a:tab pos="17373600" algn="l"/>
                <a:tab pos="18097560" algn="l"/>
                <a:tab pos="18821520" algn="l"/>
                <a:tab pos="19545480" algn="l"/>
                <a:tab pos="20269080" algn="l"/>
              </a:tabLst>
            </a:pPr>
            <a:r>
              <a:rPr lang="en-GB" sz="2800" b="1" i="1" strike="noStrike" spc="-1">
                <a:solidFill>
                  <a:srgbClr val="000000"/>
                </a:solidFill>
                <a:latin typeface="Verdana"/>
                <a:ea typeface="MS Gothic"/>
              </a:rPr>
              <a:t>Nome Completo do autor</a:t>
            </a:r>
            <a:r>
              <a:rPr lang="en-GB" sz="2800" b="1" i="1" strike="noStrike" spc="-1" baseline="30000">
                <a:solidFill>
                  <a:srgbClr val="000000"/>
                </a:solidFill>
                <a:latin typeface="Verdana"/>
                <a:ea typeface="MS Gothic"/>
              </a:rPr>
              <a:t>1</a:t>
            </a:r>
            <a:r>
              <a:rPr lang="en-GB" sz="2800" b="1" i="1" strike="noStrike" spc="-1">
                <a:solidFill>
                  <a:srgbClr val="000000"/>
                </a:solidFill>
                <a:latin typeface="Verdana"/>
                <a:ea typeface="MS Gothic"/>
              </a:rPr>
              <a:t>; Nome Completo do autor</a:t>
            </a:r>
            <a:r>
              <a:rPr lang="en-GB" sz="2800" b="1" i="1" strike="noStrike" spc="-1" baseline="30000">
                <a:solidFill>
                  <a:srgbClr val="000000"/>
                </a:solidFill>
                <a:latin typeface="Verdana"/>
                <a:ea typeface="MS Gothic"/>
              </a:rPr>
              <a:t>2</a:t>
            </a:r>
            <a:r>
              <a:rPr lang="en-GB" sz="2800" b="1" i="1" strike="noStrike" spc="-1">
                <a:solidFill>
                  <a:srgbClr val="000000"/>
                </a:solidFill>
                <a:latin typeface="Verdana"/>
                <a:ea typeface="MS Gothic"/>
              </a:rPr>
              <a:t>; etc.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720" algn="l"/>
                <a:tab pos="10858680" algn="l"/>
                <a:tab pos="11582280" algn="l"/>
                <a:tab pos="12306240" algn="l"/>
                <a:tab pos="13030200" algn="l"/>
                <a:tab pos="13754160" algn="l"/>
                <a:tab pos="14478120" algn="l"/>
                <a:tab pos="15202080" algn="l"/>
                <a:tab pos="15925680" algn="l"/>
                <a:tab pos="16649640" algn="l"/>
                <a:tab pos="17373600" algn="l"/>
                <a:tab pos="18097560" algn="l"/>
                <a:tab pos="18821520" algn="l"/>
                <a:tab pos="19545480" algn="l"/>
                <a:tab pos="20269080" algn="l"/>
              </a:tabLst>
            </a:pPr>
            <a:r>
              <a:rPr lang="en-GB" sz="2800" b="0" strike="noStrike" spc="-1">
                <a:solidFill>
                  <a:srgbClr val="000000"/>
                </a:solidFill>
                <a:latin typeface="Verdana"/>
                <a:ea typeface="MS PGothic"/>
              </a:rPr>
              <a:t>IF Sudeste MG – Campus Rio Pomba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720" algn="l"/>
                <a:tab pos="10858680" algn="l"/>
                <a:tab pos="11582280" algn="l"/>
                <a:tab pos="12306240" algn="l"/>
                <a:tab pos="13030200" algn="l"/>
                <a:tab pos="13754160" algn="l"/>
                <a:tab pos="14478120" algn="l"/>
                <a:tab pos="15202080" algn="l"/>
                <a:tab pos="15925680" algn="l"/>
                <a:tab pos="16649640" algn="l"/>
                <a:tab pos="17373600" algn="l"/>
                <a:tab pos="18097560" algn="l"/>
                <a:tab pos="18821520" algn="l"/>
                <a:tab pos="19545480" algn="l"/>
                <a:tab pos="20269080" algn="l"/>
              </a:tabLst>
            </a:pPr>
            <a:r>
              <a:rPr lang="en-GB" sz="2800" b="0" strike="noStrike" spc="-1">
                <a:solidFill>
                  <a:srgbClr val="000000"/>
                </a:solidFill>
                <a:latin typeface="Verdana"/>
                <a:ea typeface="MS PGothic"/>
              </a:rPr>
              <a:t>¹Estudante do Curso </a:t>
            </a:r>
            <a:r>
              <a:rPr lang="en-GB" sz="2800" b="1" i="1" strike="noStrike" spc="-1">
                <a:solidFill>
                  <a:srgbClr val="000000"/>
                </a:solidFill>
                <a:latin typeface="Verdana"/>
                <a:ea typeface="MS Gothic"/>
              </a:rPr>
              <a:t>”Nome do curso”</a:t>
            </a:r>
            <a:r>
              <a:rPr lang="en-GB" sz="2800" b="0" strike="noStrike" spc="-1">
                <a:solidFill>
                  <a:srgbClr val="000000"/>
                </a:solidFill>
                <a:latin typeface="Verdana"/>
                <a:ea typeface="MS PGothic"/>
              </a:rPr>
              <a:t> , </a:t>
            </a:r>
            <a:r>
              <a:rPr lang="en-GB" sz="2800" b="0" strike="noStrike" spc="-1" baseline="30000">
                <a:solidFill>
                  <a:srgbClr val="000000"/>
                </a:solidFill>
                <a:latin typeface="Verdana"/>
                <a:ea typeface="MS PGothic"/>
              </a:rPr>
              <a:t>2</a:t>
            </a:r>
            <a:r>
              <a:rPr lang="en-GB" sz="2800" b="0" strike="noStrike" spc="-1">
                <a:solidFill>
                  <a:srgbClr val="000000"/>
                </a:solidFill>
                <a:latin typeface="Verdana"/>
                <a:ea typeface="MS PGothic"/>
              </a:rPr>
              <a:t>Prof. do Departamento de </a:t>
            </a:r>
            <a:r>
              <a:rPr lang="en-GB" sz="2800" b="1" i="1" strike="noStrike" spc="-1">
                <a:solidFill>
                  <a:srgbClr val="000000"/>
                </a:solidFill>
                <a:latin typeface="Verdana"/>
                <a:ea typeface="MS Gothic"/>
              </a:rPr>
              <a:t>”Nome do departamento”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Text Box 26"/>
          <p:cNvSpPr/>
          <p:nvPr/>
        </p:nvSpPr>
        <p:spPr>
          <a:xfrm>
            <a:off x="755280" y="30729240"/>
            <a:ext cx="14756040" cy="3017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pt-BR" sz="3200" b="0" strike="noStrike" spc="-1">
                <a:solidFill>
                  <a:srgbClr val="000000"/>
                </a:solidFill>
                <a:latin typeface="Verdana"/>
                <a:ea typeface="Verdana"/>
              </a:rPr>
              <a:t>	Descreva, de forma clara e precisa, como o seu estudo foi executado.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Verdana"/>
                <a:ea typeface="Verdana"/>
              </a:rPr>
              <a:t>  Insira, preferencialmente, esquemas e fluxogramas.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Verdana"/>
                <a:ea typeface="Verdana"/>
              </a:rPr>
              <a:t>		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CaixaDeTexto 65"/>
          <p:cNvSpPr/>
          <p:nvPr/>
        </p:nvSpPr>
        <p:spPr>
          <a:xfrm>
            <a:off x="0" y="-29520"/>
            <a:ext cx="32402880" cy="630540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‘</a:t>
            </a: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Retângulo 1"/>
          <p:cNvSpPr/>
          <p:nvPr/>
        </p:nvSpPr>
        <p:spPr>
          <a:xfrm>
            <a:off x="27596160" y="4384440"/>
            <a:ext cx="4500720" cy="1601640"/>
          </a:xfrm>
          <a:prstGeom prst="rect">
            <a:avLst/>
          </a:prstGeom>
          <a:solidFill>
            <a:srgbClr val="002146"/>
          </a:solidFill>
          <a:ln>
            <a:solidFill>
              <a:srgbClr val="00214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pt-BR" sz="1800" b="0" strike="noStrike" spc="-1">
              <a:solidFill>
                <a:schemeClr val="lt1"/>
              </a:solidFill>
              <a:latin typeface="Arial"/>
              <a:ea typeface="DejaVu Sans"/>
            </a:endParaRPr>
          </a:p>
        </p:txBody>
      </p:sp>
      <p:sp>
        <p:nvSpPr>
          <p:cNvPr id="66" name="Retângulo 2"/>
          <p:cNvSpPr/>
          <p:nvPr/>
        </p:nvSpPr>
        <p:spPr>
          <a:xfrm>
            <a:off x="26705160" y="4126680"/>
            <a:ext cx="4903920" cy="1601640"/>
          </a:xfrm>
          <a:prstGeom prst="rect">
            <a:avLst/>
          </a:prstGeom>
          <a:solidFill>
            <a:schemeClr val="bg1"/>
          </a:solidFill>
          <a:ln>
            <a:solidFill>
              <a:srgbClr val="0059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1800" b="0" strike="noStrike" spc="-1">
                <a:solidFill>
                  <a:schemeClr val="lt1"/>
                </a:solidFill>
                <a:latin typeface="Arial"/>
                <a:ea typeface="DejaVu Sans"/>
              </a:rPr>
              <a:t>0</a:t>
            </a: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7" name="Imagem 4"/>
          <p:cNvPicPr/>
          <p:nvPr/>
        </p:nvPicPr>
        <p:blipFill>
          <a:blip r:embed="rId4"/>
          <a:stretch/>
        </p:blipFill>
        <p:spPr>
          <a:xfrm>
            <a:off x="27033480" y="4242240"/>
            <a:ext cx="4358160" cy="1451880"/>
          </a:xfrm>
          <a:prstGeom prst="rect">
            <a:avLst/>
          </a:prstGeom>
          <a:ln w="0">
            <a:noFill/>
          </a:ln>
        </p:spPr>
      </p:pic>
      <p:pic>
        <p:nvPicPr>
          <p:cNvPr id="68" name="Picture 2"/>
          <p:cNvPicPr/>
          <p:nvPr/>
        </p:nvPicPr>
        <p:blipFill>
          <a:blip r:embed="rId5"/>
          <a:stretch/>
        </p:blipFill>
        <p:spPr>
          <a:xfrm>
            <a:off x="648000" y="6903360"/>
            <a:ext cx="4036680" cy="22518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817</TotalTime>
  <Words>199</Words>
  <Application>LibreOffice/7.5.5.2$Windows_X86_64 LibreOffice_project/ca8fe7424262805f223b9a2334bc7181abbcbf5e</Application>
  <PresentationFormat>Personalizar</PresentationFormat>
  <Paragraphs>37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Slide 1</dc:title>
  <dc:creator>user</dc:creator>
  <cp:lastModifiedBy>W10</cp:lastModifiedBy>
  <cp:revision>100</cp:revision>
  <cp:lastPrinted>1601-01-01T00:00:00Z</cp:lastPrinted>
  <dcterms:created xsi:type="dcterms:W3CDTF">2008-10-28T00:12:57Z</dcterms:created>
  <dcterms:modified xsi:type="dcterms:W3CDTF">2025-11-28T01:36:27Z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Personalizar</vt:lpwstr>
  </property>
  <property fmtid="{D5CDD505-2E9C-101B-9397-08002B2CF9AE}" pid="4" name="Slides">
    <vt:i4>1</vt:i4>
  </property>
</Properties>
</file>