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rebuchet MS" charset="1" panose="020B0603020202020204"/>
      <p:regular r:id="rId10"/>
    </p:embeddedFont>
    <p:embeddedFont>
      <p:font typeface="Trebuchet MS Bold" charset="1" panose="020B0703020202020204"/>
      <p:regular r:id="rId11"/>
    </p:embeddedFont>
    <p:embeddedFont>
      <p:font typeface="Trebuchet MS Italics" charset="1" panose="020B0603020202090204"/>
      <p:regular r:id="rId12"/>
    </p:embeddedFont>
    <p:embeddedFont>
      <p:font typeface="Trebuchet MS Bold Italics" charset="1" panose="020B0703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74043" y="9278302"/>
            <a:ext cx="1106500" cy="835408"/>
          </a:xfrm>
          <a:custGeom>
            <a:avLst/>
            <a:gdLst/>
            <a:ahLst/>
            <a:cxnLst/>
            <a:rect r="r" b="b" t="t" l="l"/>
            <a:pathLst>
              <a:path h="835408" w="1106500">
                <a:moveTo>
                  <a:pt x="0" y="0"/>
                </a:moveTo>
                <a:lnTo>
                  <a:pt x="1106501" y="0"/>
                </a:lnTo>
                <a:lnTo>
                  <a:pt x="1106501" y="835408"/>
                </a:lnTo>
                <a:lnTo>
                  <a:pt x="0" y="83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9790" y="9258300"/>
            <a:ext cx="1697820" cy="819346"/>
          </a:xfrm>
          <a:custGeom>
            <a:avLst/>
            <a:gdLst/>
            <a:ahLst/>
            <a:cxnLst/>
            <a:rect r="r" b="b" t="t" l="l"/>
            <a:pathLst>
              <a:path h="819346" w="1697820">
                <a:moveTo>
                  <a:pt x="0" y="0"/>
                </a:moveTo>
                <a:lnTo>
                  <a:pt x="1697820" y="0"/>
                </a:lnTo>
                <a:lnTo>
                  <a:pt x="1697820" y="819346"/>
                </a:lnTo>
                <a:lnTo>
                  <a:pt x="0" y="81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18288000" cy="3657600"/>
          </a:xfrm>
          <a:custGeom>
            <a:avLst/>
            <a:gdLst/>
            <a:ahLst/>
            <a:cxnLst/>
            <a:rect r="r" b="b" t="t" l="l"/>
            <a:pathLst>
              <a:path h="3657600" w="18288000">
                <a:moveTo>
                  <a:pt x="0" y="0"/>
                </a:moveTo>
                <a:lnTo>
                  <a:pt x="18288000" y="0"/>
                </a:lnTo>
                <a:lnTo>
                  <a:pt x="18288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30592" y="4594016"/>
            <a:ext cx="121559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39"/>
              </a:lnSpc>
            </a:pPr>
            <a:r>
              <a:rPr lang="en-US" sz="6999">
                <a:solidFill>
                  <a:srgbClr val="1F1917"/>
                </a:solidFill>
                <a:latin typeface="Trebuchet MS Bold"/>
              </a:rPr>
              <a:t>TÍTULO DO TRABALHO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66041" y="6874476"/>
            <a:ext cx="12155918" cy="57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40"/>
              </a:lnSpc>
            </a:pPr>
            <a:r>
              <a:rPr lang="en-US" sz="4500">
                <a:solidFill>
                  <a:srgbClr val="1F1917"/>
                </a:solidFill>
                <a:latin typeface="Trebuchet MS"/>
              </a:rPr>
              <a:t>Autores do trabalho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66041" y="8156329"/>
            <a:ext cx="12155918" cy="579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40"/>
              </a:lnSpc>
            </a:pPr>
            <a:r>
              <a:rPr lang="en-US" sz="4500">
                <a:solidFill>
                  <a:srgbClr val="1F1917"/>
                </a:solidFill>
                <a:latin typeface="Trebuchet MS"/>
              </a:rPr>
              <a:t>Instituições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74043" y="9278302"/>
            <a:ext cx="1106500" cy="835408"/>
          </a:xfrm>
          <a:custGeom>
            <a:avLst/>
            <a:gdLst/>
            <a:ahLst/>
            <a:cxnLst/>
            <a:rect r="r" b="b" t="t" l="l"/>
            <a:pathLst>
              <a:path h="835408" w="1106500">
                <a:moveTo>
                  <a:pt x="0" y="0"/>
                </a:moveTo>
                <a:lnTo>
                  <a:pt x="1106501" y="0"/>
                </a:lnTo>
                <a:lnTo>
                  <a:pt x="1106501" y="835408"/>
                </a:lnTo>
                <a:lnTo>
                  <a:pt x="0" y="83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9790" y="9258300"/>
            <a:ext cx="1697820" cy="819346"/>
          </a:xfrm>
          <a:custGeom>
            <a:avLst/>
            <a:gdLst/>
            <a:ahLst/>
            <a:cxnLst/>
            <a:rect r="r" b="b" t="t" l="l"/>
            <a:pathLst>
              <a:path h="819346" w="1697820">
                <a:moveTo>
                  <a:pt x="0" y="0"/>
                </a:moveTo>
                <a:lnTo>
                  <a:pt x="1697820" y="0"/>
                </a:lnTo>
                <a:lnTo>
                  <a:pt x="1697820" y="819346"/>
                </a:lnTo>
                <a:lnTo>
                  <a:pt x="0" y="81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0"/>
            <a:ext cx="18288000" cy="1368373"/>
          </a:xfrm>
          <a:custGeom>
            <a:avLst/>
            <a:gdLst/>
            <a:ahLst/>
            <a:cxnLst/>
            <a:rect r="r" b="b" t="t" l="l"/>
            <a:pathLst>
              <a:path h="1368373" w="18288000">
                <a:moveTo>
                  <a:pt x="0" y="0"/>
                </a:moveTo>
                <a:lnTo>
                  <a:pt x="18288000" y="0"/>
                </a:lnTo>
                <a:lnTo>
                  <a:pt x="18288000" y="1368373"/>
                </a:lnTo>
                <a:lnTo>
                  <a:pt x="0" y="1368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DAFyxcX_wVc</dc:identifier>
  <dcterms:modified xsi:type="dcterms:W3CDTF">2011-08-01T06:04:30Z</dcterms:modified>
  <cp:revision>1</cp:revision>
  <dc:title>Sisfer 2023 (Convite virtual (paisagem)) (Apresentação)</dc:title>
</cp:coreProperties>
</file>