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38404800" cx="51206400"/>
  <p:notesSz cx="7559675" cy="10691800"/>
  <p:embeddedFontLst>
    <p:embeddedFont>
      <p:font typeface="Roboto Condensed"/>
      <p:regular r:id="rId13"/>
      <p:bold r:id="rId14"/>
      <p:italic r:id="rId15"/>
      <p:boldItalic r:id="rId16"/>
    </p:embeddedFont>
    <p:embeddedFont>
      <p:font typeface="Open Sans ExtraBold"/>
      <p:bold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gr+jUV2s8/rpULr/1DZnk63UST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21" Type="http://schemas.openxmlformats.org/officeDocument/2006/relationships/font" Target="fonts/OpenSans-italic.fntdata"/><Relationship Id="rId13" Type="http://schemas.openxmlformats.org/officeDocument/2006/relationships/font" Target="fonts/RobotoCondensed-regular.fntdata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Condensed-italic.fntdata"/><Relationship Id="rId14" Type="http://schemas.openxmlformats.org/officeDocument/2006/relationships/font" Target="fonts/RobotoCondensed-bold.fntdata"/><Relationship Id="rId17" Type="http://schemas.openxmlformats.org/officeDocument/2006/relationships/font" Target="fonts/OpenSansExtraBold-bold.fntdata"/><Relationship Id="rId16" Type="http://schemas.openxmlformats.org/officeDocument/2006/relationships/font" Target="fonts/RobotoCondensed-boldItalic.fntdata"/><Relationship Id="rId5" Type="http://schemas.openxmlformats.org/officeDocument/2006/relationships/slide" Target="slides/slide1.xml"/><Relationship Id="rId19" Type="http://schemas.openxmlformats.org/officeDocument/2006/relationships/font" Target="fonts/OpenSans-regular.fntdata"/><Relationship Id="rId6" Type="http://schemas.openxmlformats.org/officeDocument/2006/relationships/slide" Target="slides/slide2.xml"/><Relationship Id="rId18" Type="http://schemas.openxmlformats.org/officeDocument/2006/relationships/font" Target="fonts/OpenSansExtraBol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cc6e36498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fcc6e36498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cc6e36498_1_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fcc6e36498_1_1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cc6e36498_1_2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fcc6e36498_1_2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cc6e36498_1_4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fcc6e36498_1_4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cc6e36498_1_5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fcc6e36498_1_5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cc6e36498_1_6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fcc6e36498_1_6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cc6e36498_1_7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fcc6e36498_1_7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showMasterSp="0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/>
          <p:nvPr>
            <p:ph type="title"/>
          </p:nvPr>
        </p:nvSpPr>
        <p:spPr>
          <a:xfrm>
            <a:off x="2559808" y="4468149"/>
            <a:ext cx="46085066" cy="54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0"/>
              <a:buFont typeface="Arial"/>
              <a:buNone/>
              <a:defRPr b="0" i="0" sz="390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19"/>
          <p:cNvSpPr txBox="1"/>
          <p:nvPr>
            <p:ph idx="1" type="body"/>
          </p:nvPr>
        </p:nvSpPr>
        <p:spPr>
          <a:xfrm>
            <a:off x="2559808" y="8986591"/>
            <a:ext cx="46085066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9"/>
          <p:cNvSpPr txBox="1"/>
          <p:nvPr>
            <p:ph idx="2" type="body"/>
          </p:nvPr>
        </p:nvSpPr>
        <p:spPr>
          <a:xfrm>
            <a:off x="2559808" y="20621153"/>
            <a:ext cx="46085066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type="title"/>
          </p:nvPr>
        </p:nvSpPr>
        <p:spPr>
          <a:xfrm>
            <a:off x="2559808" y="4468149"/>
            <a:ext cx="46085066" cy="54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0"/>
              <a:buFont typeface="Arial"/>
              <a:buNone/>
              <a:defRPr b="0" i="0" sz="390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2559813" y="8986591"/>
            <a:ext cx="22489207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20"/>
          <p:cNvSpPr txBox="1"/>
          <p:nvPr>
            <p:ph idx="2" type="body"/>
          </p:nvPr>
        </p:nvSpPr>
        <p:spPr>
          <a:xfrm>
            <a:off x="26173877" y="8986591"/>
            <a:ext cx="22489207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20"/>
          <p:cNvSpPr txBox="1"/>
          <p:nvPr>
            <p:ph idx="3" type="body"/>
          </p:nvPr>
        </p:nvSpPr>
        <p:spPr>
          <a:xfrm>
            <a:off x="2559813" y="20621153"/>
            <a:ext cx="22489207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0"/>
          <p:cNvSpPr txBox="1"/>
          <p:nvPr>
            <p:ph idx="4" type="body"/>
          </p:nvPr>
        </p:nvSpPr>
        <p:spPr>
          <a:xfrm>
            <a:off x="26173877" y="20621153"/>
            <a:ext cx="22489207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2559808" y="4468149"/>
            <a:ext cx="46085066" cy="54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0"/>
              <a:buFont typeface="Arial"/>
              <a:buNone/>
              <a:defRPr b="0" i="0" sz="390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21"/>
          <p:cNvSpPr txBox="1"/>
          <p:nvPr>
            <p:ph idx="1" type="body"/>
          </p:nvPr>
        </p:nvSpPr>
        <p:spPr>
          <a:xfrm>
            <a:off x="2559810" y="8986591"/>
            <a:ext cx="14838804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21"/>
          <p:cNvSpPr txBox="1"/>
          <p:nvPr>
            <p:ph idx="2" type="body"/>
          </p:nvPr>
        </p:nvSpPr>
        <p:spPr>
          <a:xfrm>
            <a:off x="18141122" y="8986591"/>
            <a:ext cx="14838804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21"/>
          <p:cNvSpPr txBox="1"/>
          <p:nvPr>
            <p:ph idx="3" type="body"/>
          </p:nvPr>
        </p:nvSpPr>
        <p:spPr>
          <a:xfrm>
            <a:off x="33722434" y="8986591"/>
            <a:ext cx="14838804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21"/>
          <p:cNvSpPr txBox="1"/>
          <p:nvPr>
            <p:ph idx="4" type="body"/>
          </p:nvPr>
        </p:nvSpPr>
        <p:spPr>
          <a:xfrm>
            <a:off x="2559810" y="20621153"/>
            <a:ext cx="14838804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1"/>
          <p:cNvSpPr txBox="1"/>
          <p:nvPr>
            <p:ph idx="5" type="body"/>
          </p:nvPr>
        </p:nvSpPr>
        <p:spPr>
          <a:xfrm>
            <a:off x="18141122" y="20621153"/>
            <a:ext cx="14838804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21"/>
          <p:cNvSpPr txBox="1"/>
          <p:nvPr>
            <p:ph idx="6" type="body"/>
          </p:nvPr>
        </p:nvSpPr>
        <p:spPr>
          <a:xfrm>
            <a:off x="33722434" y="20621153"/>
            <a:ext cx="14838804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 txBox="1"/>
          <p:nvPr>
            <p:ph type="title"/>
          </p:nvPr>
        </p:nvSpPr>
        <p:spPr>
          <a:xfrm>
            <a:off x="2559808" y="4468149"/>
            <a:ext cx="46085066" cy="54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0"/>
              <a:buFont typeface="Arial"/>
              <a:buNone/>
              <a:defRPr b="0" i="0" sz="390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1"/>
          <p:cNvSpPr txBox="1"/>
          <p:nvPr>
            <p:ph idx="1" type="subTitle"/>
          </p:nvPr>
        </p:nvSpPr>
        <p:spPr>
          <a:xfrm>
            <a:off x="2559808" y="19926873"/>
            <a:ext cx="46085066" cy="393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>
            <p:ph type="title"/>
          </p:nvPr>
        </p:nvSpPr>
        <p:spPr>
          <a:xfrm>
            <a:off x="2559808" y="4468149"/>
            <a:ext cx="46085066" cy="54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0"/>
              <a:buFont typeface="Arial"/>
              <a:buNone/>
              <a:defRPr b="0" i="0" sz="390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2"/>
          <p:cNvSpPr txBox="1"/>
          <p:nvPr>
            <p:ph idx="1" type="body"/>
          </p:nvPr>
        </p:nvSpPr>
        <p:spPr>
          <a:xfrm>
            <a:off x="2559808" y="8986597"/>
            <a:ext cx="46085066" cy="22274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title"/>
          </p:nvPr>
        </p:nvSpPr>
        <p:spPr>
          <a:xfrm>
            <a:off x="2559808" y="4468149"/>
            <a:ext cx="46085066" cy="54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0"/>
              <a:buFont typeface="Arial"/>
              <a:buNone/>
              <a:defRPr b="0" i="0" sz="390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2559813" y="8986597"/>
            <a:ext cx="22489207" cy="22274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3"/>
          <p:cNvSpPr txBox="1"/>
          <p:nvPr>
            <p:ph idx="2" type="body"/>
          </p:nvPr>
        </p:nvSpPr>
        <p:spPr>
          <a:xfrm>
            <a:off x="26173877" y="8986597"/>
            <a:ext cx="22489207" cy="22274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type="title"/>
          </p:nvPr>
        </p:nvSpPr>
        <p:spPr>
          <a:xfrm>
            <a:off x="2559808" y="4468149"/>
            <a:ext cx="46085066" cy="54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0"/>
              <a:buFont typeface="Arial"/>
              <a:buNone/>
              <a:defRPr b="0" i="0" sz="390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/>
          <p:nvPr>
            <p:ph idx="1" type="subTitle"/>
          </p:nvPr>
        </p:nvSpPr>
        <p:spPr>
          <a:xfrm>
            <a:off x="2559808" y="16199744"/>
            <a:ext cx="46085066" cy="393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/>
          <p:nvPr>
            <p:ph type="title"/>
          </p:nvPr>
        </p:nvSpPr>
        <p:spPr>
          <a:xfrm>
            <a:off x="2559808" y="4468149"/>
            <a:ext cx="46085066" cy="54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0"/>
              <a:buFont typeface="Arial"/>
              <a:buNone/>
              <a:defRPr b="0" i="0" sz="390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16"/>
          <p:cNvSpPr txBox="1"/>
          <p:nvPr>
            <p:ph idx="1" type="body"/>
          </p:nvPr>
        </p:nvSpPr>
        <p:spPr>
          <a:xfrm>
            <a:off x="2559813" y="8986591"/>
            <a:ext cx="22489207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16"/>
          <p:cNvSpPr txBox="1"/>
          <p:nvPr>
            <p:ph idx="2" type="body"/>
          </p:nvPr>
        </p:nvSpPr>
        <p:spPr>
          <a:xfrm>
            <a:off x="26173877" y="8986597"/>
            <a:ext cx="22489207" cy="22274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6"/>
          <p:cNvSpPr txBox="1"/>
          <p:nvPr>
            <p:ph idx="3" type="body"/>
          </p:nvPr>
        </p:nvSpPr>
        <p:spPr>
          <a:xfrm>
            <a:off x="2559813" y="20621153"/>
            <a:ext cx="22489207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2559808" y="4468149"/>
            <a:ext cx="46085066" cy="54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0"/>
              <a:buFont typeface="Arial"/>
              <a:buNone/>
              <a:defRPr b="0" i="0" sz="390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2559813" y="8986597"/>
            <a:ext cx="22489207" cy="22274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26173877" y="8986591"/>
            <a:ext cx="22489207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7"/>
          <p:cNvSpPr txBox="1"/>
          <p:nvPr>
            <p:ph idx="3" type="body"/>
          </p:nvPr>
        </p:nvSpPr>
        <p:spPr>
          <a:xfrm>
            <a:off x="26173877" y="20621153"/>
            <a:ext cx="22489207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2559808" y="4468149"/>
            <a:ext cx="46085066" cy="541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0"/>
              <a:buFont typeface="Arial"/>
              <a:buNone/>
              <a:defRPr b="0" i="0" sz="390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2559813" y="8986591"/>
            <a:ext cx="22489207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8"/>
          <p:cNvSpPr txBox="1"/>
          <p:nvPr>
            <p:ph idx="2" type="body"/>
          </p:nvPr>
        </p:nvSpPr>
        <p:spPr>
          <a:xfrm>
            <a:off x="26173877" y="8986591"/>
            <a:ext cx="22489207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8"/>
          <p:cNvSpPr txBox="1"/>
          <p:nvPr>
            <p:ph idx="3" type="body"/>
          </p:nvPr>
        </p:nvSpPr>
        <p:spPr>
          <a:xfrm>
            <a:off x="2559808" y="20621153"/>
            <a:ext cx="46085066" cy="1062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6651" lvl="0" marL="457200" marR="0" rtl="0" algn="l">
              <a:lnSpc>
                <a:spcPct val="90000"/>
              </a:lnSpc>
              <a:spcBef>
                <a:spcPts val="890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•"/>
              <a:defRPr b="0" i="0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4045" lvl="1" marL="914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1439" lvl="2" marL="1371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777"/>
              <a:buFont typeface="Arial"/>
              <a:buChar char="•"/>
              <a:defRPr b="0" i="0" sz="17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4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drão do plano de fundo&#10;&#10;Descrição gerada automaticamente" id="6" name="Google Shape;6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"/>
            <a:ext cx="51206402" cy="7710290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descr="Logotipo&#10;&#10;Descrição gerada automaticamente" id="7" name="Google Shape;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116894" y="1212369"/>
            <a:ext cx="7277136" cy="52297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Texto&#10;&#10;Descrição gerada automaticamente" id="8" name="Google Shape;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693" y="1212364"/>
            <a:ext cx="6661678" cy="529256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/>
          <p:nvPr/>
        </p:nvSpPr>
        <p:spPr>
          <a:xfrm>
            <a:off x="0" y="0"/>
            <a:ext cx="51206400" cy="9393000"/>
          </a:xfrm>
          <a:prstGeom prst="rect">
            <a:avLst/>
          </a:prstGeom>
          <a:solidFill>
            <a:srgbClr val="00A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"/>
          <p:cNvSpPr/>
          <p:nvPr/>
        </p:nvSpPr>
        <p:spPr>
          <a:xfrm>
            <a:off x="5237025" y="16605847"/>
            <a:ext cx="40732500" cy="7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325" lIns="77450" spcFirstLastPara="1" rIns="77450" wrap="square" tIns="40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500" u="none" cap="none" strike="noStrike">
                <a:solidFill>
                  <a:srgbClr val="00A098"/>
                </a:solidFill>
                <a:latin typeface="Open Sans"/>
                <a:ea typeface="Open Sans"/>
                <a:cs typeface="Open Sans"/>
                <a:sym typeface="Open Sans"/>
              </a:rPr>
              <a:t>TÍTULO DO TRABALHO</a:t>
            </a:r>
            <a:endParaRPr i="0" sz="14500" u="none" cap="none" strike="noStrike">
              <a:solidFill>
                <a:srgbClr val="00A0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9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Autor</a:t>
            </a:r>
            <a:r>
              <a:rPr b="1" baseline="30000" i="0" lang="pt-BR" sz="9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b="1" i="0" lang="pt-BR" sz="9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Autor</a:t>
            </a:r>
            <a:r>
              <a:rPr b="1" baseline="30000" i="0" lang="pt-BR" sz="9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b="1" i="0" lang="pt-BR" sz="9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Autor</a:t>
            </a:r>
            <a:r>
              <a:rPr b="1" baseline="30000" i="0" lang="pt-BR" sz="9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i="0" lang="pt-BR" sz="9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sz="9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8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Instituição do Autor1; Instituição do Autor2; Instituição do Autor3. </a:t>
            </a:r>
            <a:endParaRPr i="0" sz="8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pt-BR" sz="8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E-mail do autor principal</a:t>
            </a:r>
            <a:endParaRPr i="0" sz="8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0" y="37275250"/>
            <a:ext cx="51206400" cy="1129500"/>
          </a:xfrm>
          <a:prstGeom prst="rect">
            <a:avLst/>
          </a:prstGeom>
          <a:solidFill>
            <a:srgbClr val="00A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"/>
          <p:cNvSpPr/>
          <p:nvPr/>
        </p:nvSpPr>
        <p:spPr>
          <a:xfrm>
            <a:off x="50" y="9393125"/>
            <a:ext cx="51206400" cy="1129500"/>
          </a:xfrm>
          <a:prstGeom prst="rect">
            <a:avLst/>
          </a:prstGeom>
          <a:solidFill>
            <a:srgbClr val="EA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"/>
          <p:cNvSpPr txBox="1"/>
          <p:nvPr/>
        </p:nvSpPr>
        <p:spPr>
          <a:xfrm>
            <a:off x="11632350" y="468750"/>
            <a:ext cx="27941700" cy="79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IV  ENEPE</a:t>
            </a:r>
            <a:endParaRPr sz="250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IV Encontro de Ensino, Pesquisa e Extensão</a:t>
            </a:r>
            <a:endParaRPr sz="89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267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30/11  a  2/12/21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66" name="Google Shape;66;p1"/>
          <p:cNvGrpSpPr/>
          <p:nvPr/>
        </p:nvGrpSpPr>
        <p:grpSpPr>
          <a:xfrm>
            <a:off x="2774348" y="786150"/>
            <a:ext cx="44706502" cy="7720347"/>
            <a:chOff x="2952698" y="786150"/>
            <a:chExt cx="44706502" cy="7720347"/>
          </a:xfrm>
        </p:grpSpPr>
        <p:pic>
          <p:nvPicPr>
            <p:cNvPr id="67" name="Google Shape;67;p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591775" y="886497"/>
              <a:ext cx="6067425" cy="76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52698" y="786150"/>
              <a:ext cx="8393833" cy="7620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1"/>
          <p:cNvSpPr/>
          <p:nvPr/>
        </p:nvSpPr>
        <p:spPr>
          <a:xfrm>
            <a:off x="0" y="37052250"/>
            <a:ext cx="51206400" cy="223200"/>
          </a:xfrm>
          <a:prstGeom prst="rect">
            <a:avLst/>
          </a:prstGeom>
          <a:solidFill>
            <a:srgbClr val="EA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cc6e36498_1_0"/>
          <p:cNvSpPr/>
          <p:nvPr/>
        </p:nvSpPr>
        <p:spPr>
          <a:xfrm>
            <a:off x="0" y="0"/>
            <a:ext cx="51206400" cy="9393000"/>
          </a:xfrm>
          <a:prstGeom prst="rect">
            <a:avLst/>
          </a:prstGeom>
          <a:solidFill>
            <a:srgbClr val="00A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fcc6e36498_1_0"/>
          <p:cNvSpPr/>
          <p:nvPr/>
        </p:nvSpPr>
        <p:spPr>
          <a:xfrm>
            <a:off x="5236950" y="12619722"/>
            <a:ext cx="40732500" cy="7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325" lIns="77450" spcFirstLastPara="1" rIns="77450" wrap="square" tIns="40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500">
                <a:solidFill>
                  <a:srgbClr val="00A098"/>
                </a:solidFill>
                <a:latin typeface="Open Sans"/>
                <a:ea typeface="Open Sans"/>
                <a:cs typeface="Open Sans"/>
                <a:sym typeface="Open Sans"/>
              </a:rPr>
              <a:t>INTRODUÇÃO</a:t>
            </a:r>
            <a:endParaRPr b="1" sz="14500">
              <a:solidFill>
                <a:srgbClr val="00A0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gfcc6e36498_1_0"/>
          <p:cNvSpPr/>
          <p:nvPr/>
        </p:nvSpPr>
        <p:spPr>
          <a:xfrm>
            <a:off x="0" y="37275250"/>
            <a:ext cx="51206400" cy="1129500"/>
          </a:xfrm>
          <a:prstGeom prst="rect">
            <a:avLst/>
          </a:prstGeom>
          <a:solidFill>
            <a:srgbClr val="00A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fcc6e36498_1_0"/>
          <p:cNvSpPr/>
          <p:nvPr/>
        </p:nvSpPr>
        <p:spPr>
          <a:xfrm>
            <a:off x="50" y="9393125"/>
            <a:ext cx="51206400" cy="1129500"/>
          </a:xfrm>
          <a:prstGeom prst="rect">
            <a:avLst/>
          </a:prstGeom>
          <a:solidFill>
            <a:srgbClr val="EA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fcc6e36498_1_0"/>
          <p:cNvSpPr txBox="1"/>
          <p:nvPr/>
        </p:nvSpPr>
        <p:spPr>
          <a:xfrm>
            <a:off x="11632350" y="468750"/>
            <a:ext cx="27941700" cy="79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IV  ENEPE</a:t>
            </a:r>
            <a:endParaRPr sz="250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IV Encontro de Ensino, Pesquisa e Extensão</a:t>
            </a:r>
            <a:endParaRPr sz="89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267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30/11  a  2/12/21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79" name="Google Shape;79;gfcc6e36498_1_0"/>
          <p:cNvGrpSpPr/>
          <p:nvPr/>
        </p:nvGrpSpPr>
        <p:grpSpPr>
          <a:xfrm>
            <a:off x="2774348" y="786150"/>
            <a:ext cx="44706502" cy="7720347"/>
            <a:chOff x="2952698" y="786150"/>
            <a:chExt cx="44706502" cy="7720347"/>
          </a:xfrm>
        </p:grpSpPr>
        <p:pic>
          <p:nvPicPr>
            <p:cNvPr id="80" name="Google Shape;80;gfcc6e36498_1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591775" y="886497"/>
              <a:ext cx="6067425" cy="76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gfcc6e36498_1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52698" y="786150"/>
              <a:ext cx="8393833" cy="7620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gfcc6e36498_1_0"/>
          <p:cNvSpPr/>
          <p:nvPr/>
        </p:nvSpPr>
        <p:spPr>
          <a:xfrm>
            <a:off x="0" y="37052250"/>
            <a:ext cx="51206400" cy="223200"/>
          </a:xfrm>
          <a:prstGeom prst="rect">
            <a:avLst/>
          </a:prstGeom>
          <a:solidFill>
            <a:srgbClr val="EA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fcc6e36498_1_0"/>
          <p:cNvSpPr txBox="1"/>
          <p:nvPr/>
        </p:nvSpPr>
        <p:spPr>
          <a:xfrm>
            <a:off x="1226550" y="15855525"/>
            <a:ext cx="487533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Faça uma breve introdução do tema, contendo as informações mais relevantes, atuais e apresente o contexto geral do trabalho.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cc6e36498_1_14"/>
          <p:cNvSpPr/>
          <p:nvPr/>
        </p:nvSpPr>
        <p:spPr>
          <a:xfrm>
            <a:off x="0" y="0"/>
            <a:ext cx="51206400" cy="9393000"/>
          </a:xfrm>
          <a:prstGeom prst="rect">
            <a:avLst/>
          </a:prstGeom>
          <a:solidFill>
            <a:srgbClr val="00A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fcc6e36498_1_14"/>
          <p:cNvSpPr/>
          <p:nvPr/>
        </p:nvSpPr>
        <p:spPr>
          <a:xfrm>
            <a:off x="5236950" y="12619722"/>
            <a:ext cx="40732500" cy="7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325" lIns="77450" spcFirstLastPara="1" rIns="77450" wrap="square" tIns="40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500">
                <a:solidFill>
                  <a:srgbClr val="00A098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  <a:endParaRPr b="1" sz="14500">
              <a:solidFill>
                <a:srgbClr val="00A0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gfcc6e36498_1_14"/>
          <p:cNvSpPr/>
          <p:nvPr/>
        </p:nvSpPr>
        <p:spPr>
          <a:xfrm>
            <a:off x="0" y="37275250"/>
            <a:ext cx="51206400" cy="1129500"/>
          </a:xfrm>
          <a:prstGeom prst="rect">
            <a:avLst/>
          </a:prstGeom>
          <a:solidFill>
            <a:srgbClr val="00A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fcc6e36498_1_14"/>
          <p:cNvSpPr/>
          <p:nvPr/>
        </p:nvSpPr>
        <p:spPr>
          <a:xfrm>
            <a:off x="50" y="9393125"/>
            <a:ext cx="51206400" cy="1129500"/>
          </a:xfrm>
          <a:prstGeom prst="rect">
            <a:avLst/>
          </a:prstGeom>
          <a:solidFill>
            <a:srgbClr val="EA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fcc6e36498_1_14"/>
          <p:cNvSpPr txBox="1"/>
          <p:nvPr/>
        </p:nvSpPr>
        <p:spPr>
          <a:xfrm>
            <a:off x="11632350" y="468750"/>
            <a:ext cx="27941700" cy="79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IV  ENEPE</a:t>
            </a:r>
            <a:endParaRPr sz="250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IV Encontro de Ensino, Pesquisa e Extensão</a:t>
            </a:r>
            <a:endParaRPr sz="89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267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30/11  a  2/12/21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93" name="Google Shape;93;gfcc6e36498_1_14"/>
          <p:cNvGrpSpPr/>
          <p:nvPr/>
        </p:nvGrpSpPr>
        <p:grpSpPr>
          <a:xfrm>
            <a:off x="2774348" y="786150"/>
            <a:ext cx="44706502" cy="7720347"/>
            <a:chOff x="2952698" y="786150"/>
            <a:chExt cx="44706502" cy="7720347"/>
          </a:xfrm>
        </p:grpSpPr>
        <p:pic>
          <p:nvPicPr>
            <p:cNvPr id="94" name="Google Shape;94;gfcc6e36498_1_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591775" y="886497"/>
              <a:ext cx="6067425" cy="76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gfcc6e36498_1_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52698" y="786150"/>
              <a:ext cx="8393833" cy="7620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gfcc6e36498_1_14"/>
          <p:cNvSpPr/>
          <p:nvPr/>
        </p:nvSpPr>
        <p:spPr>
          <a:xfrm>
            <a:off x="0" y="37052250"/>
            <a:ext cx="51206400" cy="223200"/>
          </a:xfrm>
          <a:prstGeom prst="rect">
            <a:avLst/>
          </a:prstGeom>
          <a:solidFill>
            <a:srgbClr val="EA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fcc6e36498_1_14"/>
          <p:cNvSpPr txBox="1"/>
          <p:nvPr/>
        </p:nvSpPr>
        <p:spPr>
          <a:xfrm>
            <a:off x="1226550" y="15855525"/>
            <a:ext cx="48753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Descreva os objetivos gerais e específicos do seu trabalho.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cc6e36498_1_27"/>
          <p:cNvSpPr/>
          <p:nvPr/>
        </p:nvSpPr>
        <p:spPr>
          <a:xfrm>
            <a:off x="0" y="0"/>
            <a:ext cx="51206400" cy="9393000"/>
          </a:xfrm>
          <a:prstGeom prst="rect">
            <a:avLst/>
          </a:prstGeom>
          <a:solidFill>
            <a:srgbClr val="00A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fcc6e36498_1_27"/>
          <p:cNvSpPr/>
          <p:nvPr/>
        </p:nvSpPr>
        <p:spPr>
          <a:xfrm>
            <a:off x="5236950" y="12619722"/>
            <a:ext cx="40732500" cy="7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325" lIns="77450" spcFirstLastPara="1" rIns="77450" wrap="square" tIns="40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500">
                <a:solidFill>
                  <a:srgbClr val="00A098"/>
                </a:solidFill>
                <a:latin typeface="Open Sans"/>
                <a:ea typeface="Open Sans"/>
                <a:cs typeface="Open Sans"/>
                <a:sym typeface="Open Sans"/>
              </a:rPr>
              <a:t>MATERIAIS E MÉTODOS</a:t>
            </a:r>
            <a:endParaRPr b="1" sz="14500">
              <a:solidFill>
                <a:srgbClr val="00A0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gfcc6e36498_1_27"/>
          <p:cNvSpPr/>
          <p:nvPr/>
        </p:nvSpPr>
        <p:spPr>
          <a:xfrm>
            <a:off x="0" y="37275250"/>
            <a:ext cx="51206400" cy="1129500"/>
          </a:xfrm>
          <a:prstGeom prst="rect">
            <a:avLst/>
          </a:prstGeom>
          <a:solidFill>
            <a:srgbClr val="00A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fcc6e36498_1_27"/>
          <p:cNvSpPr/>
          <p:nvPr/>
        </p:nvSpPr>
        <p:spPr>
          <a:xfrm>
            <a:off x="50" y="9393125"/>
            <a:ext cx="51206400" cy="1129500"/>
          </a:xfrm>
          <a:prstGeom prst="rect">
            <a:avLst/>
          </a:prstGeom>
          <a:solidFill>
            <a:srgbClr val="EA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fcc6e36498_1_27"/>
          <p:cNvSpPr txBox="1"/>
          <p:nvPr/>
        </p:nvSpPr>
        <p:spPr>
          <a:xfrm>
            <a:off x="11632350" y="468750"/>
            <a:ext cx="27941700" cy="79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IV  ENEPE</a:t>
            </a:r>
            <a:endParaRPr sz="250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IV Encontro de Ensino, Pesquisa e Extensão</a:t>
            </a:r>
            <a:endParaRPr sz="89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267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30/11  a  2/12/21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07" name="Google Shape;107;gfcc6e36498_1_27"/>
          <p:cNvGrpSpPr/>
          <p:nvPr/>
        </p:nvGrpSpPr>
        <p:grpSpPr>
          <a:xfrm>
            <a:off x="2774348" y="786150"/>
            <a:ext cx="44706502" cy="7720347"/>
            <a:chOff x="2952698" y="786150"/>
            <a:chExt cx="44706502" cy="7720347"/>
          </a:xfrm>
        </p:grpSpPr>
        <p:pic>
          <p:nvPicPr>
            <p:cNvPr id="108" name="Google Shape;108;gfcc6e36498_1_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591775" y="886497"/>
              <a:ext cx="6067425" cy="76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gfcc6e36498_1_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52698" y="786150"/>
              <a:ext cx="8393833" cy="7620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gfcc6e36498_1_27"/>
          <p:cNvSpPr/>
          <p:nvPr/>
        </p:nvSpPr>
        <p:spPr>
          <a:xfrm>
            <a:off x="0" y="37052250"/>
            <a:ext cx="51206400" cy="223200"/>
          </a:xfrm>
          <a:prstGeom prst="rect">
            <a:avLst/>
          </a:prstGeom>
          <a:solidFill>
            <a:srgbClr val="EA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fcc6e36498_1_27"/>
          <p:cNvSpPr txBox="1"/>
          <p:nvPr/>
        </p:nvSpPr>
        <p:spPr>
          <a:xfrm>
            <a:off x="1226550" y="15855525"/>
            <a:ext cx="487533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Indique de forma reduzida o(s) método(s) utilizado(s) no trabalho para atingir os objetivos propostos.</a:t>
            </a:r>
            <a:endParaRPr sz="1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cc6e36498_1_40"/>
          <p:cNvSpPr/>
          <p:nvPr/>
        </p:nvSpPr>
        <p:spPr>
          <a:xfrm>
            <a:off x="0" y="0"/>
            <a:ext cx="51206400" cy="9393000"/>
          </a:xfrm>
          <a:prstGeom prst="rect">
            <a:avLst/>
          </a:prstGeom>
          <a:solidFill>
            <a:srgbClr val="00A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fcc6e36498_1_40"/>
          <p:cNvSpPr/>
          <p:nvPr/>
        </p:nvSpPr>
        <p:spPr>
          <a:xfrm>
            <a:off x="5236950" y="12619722"/>
            <a:ext cx="40732500" cy="7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325" lIns="77450" spcFirstLastPara="1" rIns="77450" wrap="square" tIns="40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500">
                <a:solidFill>
                  <a:srgbClr val="00A098"/>
                </a:solidFill>
                <a:latin typeface="Open Sans"/>
                <a:ea typeface="Open Sans"/>
                <a:cs typeface="Open Sans"/>
                <a:sym typeface="Open Sans"/>
              </a:rPr>
              <a:t>RESULTADOS E DISCUSSÃO</a:t>
            </a:r>
            <a:endParaRPr b="1" sz="14500">
              <a:solidFill>
                <a:srgbClr val="00A0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gfcc6e36498_1_40"/>
          <p:cNvSpPr/>
          <p:nvPr/>
        </p:nvSpPr>
        <p:spPr>
          <a:xfrm>
            <a:off x="0" y="37275250"/>
            <a:ext cx="51206400" cy="1129500"/>
          </a:xfrm>
          <a:prstGeom prst="rect">
            <a:avLst/>
          </a:prstGeom>
          <a:solidFill>
            <a:srgbClr val="00A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fcc6e36498_1_40"/>
          <p:cNvSpPr/>
          <p:nvPr/>
        </p:nvSpPr>
        <p:spPr>
          <a:xfrm>
            <a:off x="50" y="9393125"/>
            <a:ext cx="51206400" cy="1129500"/>
          </a:xfrm>
          <a:prstGeom prst="rect">
            <a:avLst/>
          </a:prstGeom>
          <a:solidFill>
            <a:srgbClr val="EA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fcc6e36498_1_40"/>
          <p:cNvSpPr txBox="1"/>
          <p:nvPr/>
        </p:nvSpPr>
        <p:spPr>
          <a:xfrm>
            <a:off x="11632350" y="468750"/>
            <a:ext cx="27941700" cy="79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IV  ENEPE</a:t>
            </a:r>
            <a:endParaRPr sz="250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IV Encontro de Ensino, Pesquisa e Extensão</a:t>
            </a:r>
            <a:endParaRPr sz="89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267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30/11  a  2/12/21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21" name="Google Shape;121;gfcc6e36498_1_40"/>
          <p:cNvGrpSpPr/>
          <p:nvPr/>
        </p:nvGrpSpPr>
        <p:grpSpPr>
          <a:xfrm>
            <a:off x="2774348" y="786150"/>
            <a:ext cx="44706502" cy="7720347"/>
            <a:chOff x="2952698" y="786150"/>
            <a:chExt cx="44706502" cy="7720347"/>
          </a:xfrm>
        </p:grpSpPr>
        <p:pic>
          <p:nvPicPr>
            <p:cNvPr id="122" name="Google Shape;122;gfcc6e36498_1_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591775" y="886497"/>
              <a:ext cx="6067425" cy="76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gfcc6e36498_1_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52698" y="786150"/>
              <a:ext cx="8393833" cy="7620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gfcc6e36498_1_40"/>
          <p:cNvSpPr/>
          <p:nvPr/>
        </p:nvSpPr>
        <p:spPr>
          <a:xfrm>
            <a:off x="0" y="37052250"/>
            <a:ext cx="51206400" cy="223200"/>
          </a:xfrm>
          <a:prstGeom prst="rect">
            <a:avLst/>
          </a:prstGeom>
          <a:solidFill>
            <a:srgbClr val="EA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fcc6e36498_1_40"/>
          <p:cNvSpPr txBox="1"/>
          <p:nvPr/>
        </p:nvSpPr>
        <p:spPr>
          <a:xfrm>
            <a:off x="1226550" y="15855525"/>
            <a:ext cx="48753300" cy="9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Apresente os resultados obtidos e sua discussão em relação ao conhecimento já disponível. Poderão ser apresentadas tabelas, gráficos e outras Ilustrações que sejam essenciais à boa compreensão do texto. </a:t>
            </a:r>
            <a:endParaRPr sz="1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cc6e36498_1_53"/>
          <p:cNvSpPr/>
          <p:nvPr/>
        </p:nvSpPr>
        <p:spPr>
          <a:xfrm>
            <a:off x="0" y="0"/>
            <a:ext cx="51206400" cy="9393000"/>
          </a:xfrm>
          <a:prstGeom prst="rect">
            <a:avLst/>
          </a:prstGeom>
          <a:solidFill>
            <a:srgbClr val="00A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fcc6e36498_1_53"/>
          <p:cNvSpPr/>
          <p:nvPr/>
        </p:nvSpPr>
        <p:spPr>
          <a:xfrm>
            <a:off x="5236950" y="12619722"/>
            <a:ext cx="40732500" cy="7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325" lIns="77450" spcFirstLastPara="1" rIns="77450" wrap="square" tIns="40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500">
                <a:solidFill>
                  <a:srgbClr val="00A098"/>
                </a:solidFill>
                <a:latin typeface="Open Sans"/>
                <a:ea typeface="Open Sans"/>
                <a:cs typeface="Open Sans"/>
                <a:sym typeface="Open Sans"/>
              </a:rPr>
              <a:t>CONCLUSÃO</a:t>
            </a:r>
            <a:endParaRPr b="1" sz="14500">
              <a:solidFill>
                <a:srgbClr val="00A0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gfcc6e36498_1_53"/>
          <p:cNvSpPr/>
          <p:nvPr/>
        </p:nvSpPr>
        <p:spPr>
          <a:xfrm>
            <a:off x="0" y="37275250"/>
            <a:ext cx="51206400" cy="1129500"/>
          </a:xfrm>
          <a:prstGeom prst="rect">
            <a:avLst/>
          </a:prstGeom>
          <a:solidFill>
            <a:srgbClr val="00A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fcc6e36498_1_53"/>
          <p:cNvSpPr/>
          <p:nvPr/>
        </p:nvSpPr>
        <p:spPr>
          <a:xfrm>
            <a:off x="50" y="9393125"/>
            <a:ext cx="51206400" cy="1129500"/>
          </a:xfrm>
          <a:prstGeom prst="rect">
            <a:avLst/>
          </a:prstGeom>
          <a:solidFill>
            <a:srgbClr val="EA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fcc6e36498_1_53"/>
          <p:cNvSpPr txBox="1"/>
          <p:nvPr/>
        </p:nvSpPr>
        <p:spPr>
          <a:xfrm>
            <a:off x="11632350" y="468750"/>
            <a:ext cx="27941700" cy="79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IV  ENEPE</a:t>
            </a:r>
            <a:endParaRPr sz="250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IV Encontro de Ensino, Pesquisa e Extensão</a:t>
            </a:r>
            <a:endParaRPr sz="89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267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30/11  a  2/12/21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35" name="Google Shape;135;gfcc6e36498_1_53"/>
          <p:cNvGrpSpPr/>
          <p:nvPr/>
        </p:nvGrpSpPr>
        <p:grpSpPr>
          <a:xfrm>
            <a:off x="2774348" y="786150"/>
            <a:ext cx="44706502" cy="7720347"/>
            <a:chOff x="2952698" y="786150"/>
            <a:chExt cx="44706502" cy="7720347"/>
          </a:xfrm>
        </p:grpSpPr>
        <p:pic>
          <p:nvPicPr>
            <p:cNvPr id="136" name="Google Shape;136;gfcc6e36498_1_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591775" y="886497"/>
              <a:ext cx="6067425" cy="76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gfcc6e36498_1_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52698" y="786150"/>
              <a:ext cx="8393833" cy="7620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gfcc6e36498_1_53"/>
          <p:cNvSpPr/>
          <p:nvPr/>
        </p:nvSpPr>
        <p:spPr>
          <a:xfrm>
            <a:off x="0" y="37052250"/>
            <a:ext cx="51206400" cy="223200"/>
          </a:xfrm>
          <a:prstGeom prst="rect">
            <a:avLst/>
          </a:prstGeom>
          <a:solidFill>
            <a:srgbClr val="EA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fcc6e36498_1_53"/>
          <p:cNvSpPr txBox="1"/>
          <p:nvPr/>
        </p:nvSpPr>
        <p:spPr>
          <a:xfrm>
            <a:off x="1226550" y="15855525"/>
            <a:ext cx="487533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Indique de forma objetiva as principais conclusões do seu trabalho.</a:t>
            </a:r>
            <a:endParaRPr sz="1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cc6e36498_1_66"/>
          <p:cNvSpPr/>
          <p:nvPr/>
        </p:nvSpPr>
        <p:spPr>
          <a:xfrm>
            <a:off x="0" y="0"/>
            <a:ext cx="51206400" cy="9393000"/>
          </a:xfrm>
          <a:prstGeom prst="rect">
            <a:avLst/>
          </a:prstGeom>
          <a:solidFill>
            <a:srgbClr val="00A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fcc6e36498_1_66"/>
          <p:cNvSpPr/>
          <p:nvPr/>
        </p:nvSpPr>
        <p:spPr>
          <a:xfrm>
            <a:off x="5236950" y="12619722"/>
            <a:ext cx="40732500" cy="7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325" lIns="77450" spcFirstLastPara="1" rIns="77450" wrap="square" tIns="40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500">
                <a:solidFill>
                  <a:srgbClr val="00A098"/>
                </a:solidFill>
                <a:latin typeface="Open Sans"/>
                <a:ea typeface="Open Sans"/>
                <a:cs typeface="Open Sans"/>
                <a:sym typeface="Open Sans"/>
              </a:rPr>
              <a:t>REFERÊNCIAS</a:t>
            </a:r>
            <a:endParaRPr b="1" sz="14500">
              <a:solidFill>
                <a:srgbClr val="00A0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gfcc6e36498_1_66"/>
          <p:cNvSpPr/>
          <p:nvPr/>
        </p:nvSpPr>
        <p:spPr>
          <a:xfrm>
            <a:off x="0" y="37275250"/>
            <a:ext cx="51206400" cy="1129500"/>
          </a:xfrm>
          <a:prstGeom prst="rect">
            <a:avLst/>
          </a:prstGeom>
          <a:solidFill>
            <a:srgbClr val="00A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fcc6e36498_1_66"/>
          <p:cNvSpPr/>
          <p:nvPr/>
        </p:nvSpPr>
        <p:spPr>
          <a:xfrm>
            <a:off x="50" y="9393125"/>
            <a:ext cx="51206400" cy="1129500"/>
          </a:xfrm>
          <a:prstGeom prst="rect">
            <a:avLst/>
          </a:prstGeom>
          <a:solidFill>
            <a:srgbClr val="EA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fcc6e36498_1_66"/>
          <p:cNvSpPr txBox="1"/>
          <p:nvPr/>
        </p:nvSpPr>
        <p:spPr>
          <a:xfrm>
            <a:off x="11632350" y="468750"/>
            <a:ext cx="27941700" cy="79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IV  ENEPE</a:t>
            </a:r>
            <a:endParaRPr sz="250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IV Encontro de Ensino, Pesquisa e Extensão</a:t>
            </a:r>
            <a:endParaRPr sz="89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267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30/11  a  2/12/21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49" name="Google Shape;149;gfcc6e36498_1_66"/>
          <p:cNvGrpSpPr/>
          <p:nvPr/>
        </p:nvGrpSpPr>
        <p:grpSpPr>
          <a:xfrm>
            <a:off x="2774348" y="786150"/>
            <a:ext cx="44706502" cy="7720347"/>
            <a:chOff x="2952698" y="786150"/>
            <a:chExt cx="44706502" cy="7720347"/>
          </a:xfrm>
        </p:grpSpPr>
        <p:pic>
          <p:nvPicPr>
            <p:cNvPr id="150" name="Google Shape;150;gfcc6e36498_1_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591775" y="886497"/>
              <a:ext cx="6067425" cy="76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gfcc6e36498_1_6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52698" y="786150"/>
              <a:ext cx="8393833" cy="7620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2" name="Google Shape;152;gfcc6e36498_1_66"/>
          <p:cNvSpPr/>
          <p:nvPr/>
        </p:nvSpPr>
        <p:spPr>
          <a:xfrm>
            <a:off x="0" y="37052250"/>
            <a:ext cx="51206400" cy="223200"/>
          </a:xfrm>
          <a:prstGeom prst="rect">
            <a:avLst/>
          </a:prstGeom>
          <a:solidFill>
            <a:srgbClr val="EA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cc6e36498_1_79"/>
          <p:cNvSpPr/>
          <p:nvPr/>
        </p:nvSpPr>
        <p:spPr>
          <a:xfrm>
            <a:off x="0" y="0"/>
            <a:ext cx="51206400" cy="9393000"/>
          </a:xfrm>
          <a:prstGeom prst="rect">
            <a:avLst/>
          </a:prstGeom>
          <a:solidFill>
            <a:srgbClr val="00A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fcc6e36498_1_79"/>
          <p:cNvSpPr/>
          <p:nvPr/>
        </p:nvSpPr>
        <p:spPr>
          <a:xfrm>
            <a:off x="5236950" y="12619722"/>
            <a:ext cx="40732500" cy="7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0325" lIns="77450" spcFirstLastPara="1" rIns="77450" wrap="square" tIns="403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500">
                <a:solidFill>
                  <a:srgbClr val="00A098"/>
                </a:solidFill>
                <a:latin typeface="Open Sans"/>
                <a:ea typeface="Open Sans"/>
                <a:cs typeface="Open Sans"/>
                <a:sym typeface="Open Sans"/>
              </a:rPr>
              <a:t>AGRADECIMENTOS</a:t>
            </a:r>
            <a:endParaRPr b="1" sz="14500">
              <a:solidFill>
                <a:srgbClr val="00A09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5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gfcc6e36498_1_79"/>
          <p:cNvSpPr/>
          <p:nvPr/>
        </p:nvSpPr>
        <p:spPr>
          <a:xfrm>
            <a:off x="0" y="37275250"/>
            <a:ext cx="51206400" cy="1129500"/>
          </a:xfrm>
          <a:prstGeom prst="rect">
            <a:avLst/>
          </a:prstGeom>
          <a:solidFill>
            <a:srgbClr val="00A09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fcc6e36498_1_79"/>
          <p:cNvSpPr/>
          <p:nvPr/>
        </p:nvSpPr>
        <p:spPr>
          <a:xfrm>
            <a:off x="50" y="9393125"/>
            <a:ext cx="51206400" cy="1129500"/>
          </a:xfrm>
          <a:prstGeom prst="rect">
            <a:avLst/>
          </a:prstGeom>
          <a:solidFill>
            <a:srgbClr val="EA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fcc6e36498_1_79"/>
          <p:cNvSpPr txBox="1"/>
          <p:nvPr/>
        </p:nvSpPr>
        <p:spPr>
          <a:xfrm>
            <a:off x="11632350" y="468750"/>
            <a:ext cx="27941700" cy="79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IV  ENEPE</a:t>
            </a:r>
            <a:endParaRPr sz="250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IV Encontro de Ensino, Pesquisa e Extensão</a:t>
            </a:r>
            <a:endParaRPr sz="89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267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30/11  a  2/12/21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62" name="Google Shape;162;gfcc6e36498_1_79"/>
          <p:cNvGrpSpPr/>
          <p:nvPr/>
        </p:nvGrpSpPr>
        <p:grpSpPr>
          <a:xfrm>
            <a:off x="2774348" y="786150"/>
            <a:ext cx="44706502" cy="7720347"/>
            <a:chOff x="2952698" y="786150"/>
            <a:chExt cx="44706502" cy="7720347"/>
          </a:xfrm>
        </p:grpSpPr>
        <p:pic>
          <p:nvPicPr>
            <p:cNvPr id="163" name="Google Shape;163;gfcc6e36498_1_7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591775" y="886497"/>
              <a:ext cx="6067425" cy="76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gfcc6e36498_1_7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52698" y="786150"/>
              <a:ext cx="8393833" cy="7620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gfcc6e36498_1_79"/>
          <p:cNvSpPr/>
          <p:nvPr/>
        </p:nvSpPr>
        <p:spPr>
          <a:xfrm>
            <a:off x="0" y="37052250"/>
            <a:ext cx="51206400" cy="223200"/>
          </a:xfrm>
          <a:prstGeom prst="rect">
            <a:avLst/>
          </a:prstGeom>
          <a:solidFill>
            <a:srgbClr val="EA62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fcc6e36498_1_79"/>
          <p:cNvSpPr txBox="1"/>
          <p:nvPr/>
        </p:nvSpPr>
        <p:spPr>
          <a:xfrm>
            <a:off x="1226550" y="15855525"/>
            <a:ext cx="487533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(item opcional)</a:t>
            </a:r>
            <a:endParaRPr sz="1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2017-10-31T10:21:11Z</dcterms:created>
  <dc:creator>Usuario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