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83451-EC14-460F-8A7D-F73B0E03A52B}" v="31" dt="2021-11-19T14:26:23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94" d="100"/>
          <a:sy n="94" d="100"/>
        </p:scale>
        <p:origin x="1888" y="19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Liberation Sans" pitchFamily="18"/>
                <a:ea typeface="Microsoft YaHei" pitchFamily="2"/>
                <a:cs typeface="Lucida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latin typeface="Liberation Sans" pitchFamily="18"/>
                <a:ea typeface="Microsoft YaHei" pitchFamily="2"/>
                <a:cs typeface="Lucida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Liberation Sans" pitchFamily="18"/>
                <a:ea typeface="Microsoft YaHei" pitchFamily="2"/>
                <a:cs typeface="Lucida Sans" pitchFamily="2"/>
              </a:defRPr>
            </a:lvl1pPr>
          </a:lstStyle>
          <a:p>
            <a:pPr>
              <a:defRPr sz="1400"/>
            </a:pPr>
            <a:endParaRPr lang="pt-B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numCol="1" anchor="b" anchorCtr="0" compatLnSpc="1">
            <a:prstTxWarp prst="textNoShape">
              <a:avLst/>
            </a:prstTxWarp>
            <a:noAutofit/>
          </a:bodyPr>
          <a:lstStyle>
            <a:lvl1pPr algn="r" eaLnBrk="1">
              <a:defRPr sz="1400">
                <a:latin typeface="Liberation Sans"/>
                <a:ea typeface="Microsoft YaHei" pitchFamily="34" charset="-122"/>
                <a:cs typeface="Lucida Sans" pitchFamily="34" charset="0"/>
              </a:defRPr>
            </a:lvl1pPr>
          </a:lstStyle>
          <a:p>
            <a:fld id="{EF425056-86D0-4F9E-AE53-E3B50C0FE36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pt-BR" noProof="0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kern="1200" smtClean="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kern="1200" smtClean="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kern="1200" smtClean="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 eaLnBrk="1">
              <a:defRPr sz="1400">
                <a:latin typeface="Liberation Serif"/>
                <a:ea typeface="Segoe UI" pitchFamily="34" charset="0"/>
                <a:cs typeface="Tahoma" pitchFamily="34" charset="0"/>
              </a:defRPr>
            </a:lvl1pPr>
          </a:lstStyle>
          <a:p>
            <a:fld id="{E8434B5B-CABC-4FCD-B111-0BE8458E7EE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pt-BR" sz="2000" kern="1200">
        <a:solidFill>
          <a:schemeClr val="tx1"/>
        </a:solidFill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346D39-2714-4E6E-A6B8-830FAB9732EB}" type="slidenum">
              <a:rPr lang="pt-BR"/>
              <a:pPr/>
              <a:t>1</a:t>
            </a:fld>
            <a:endParaRPr lang="pt-BR"/>
          </a:p>
        </p:txBody>
      </p:sp>
      <p:sp>
        <p:nvSpPr>
          <p:cNvPr id="51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E7EB16-FA13-4E96-A476-5C214DC97141}" type="slidenum">
              <a:rPr lang="pt-BR"/>
              <a:pPr/>
              <a:t>2</a:t>
            </a:fld>
            <a:endParaRPr lang="pt-BR"/>
          </a:p>
        </p:txBody>
      </p:sp>
      <p:sp>
        <p:nvSpPr>
          <p:cNvPr id="71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BF01F4-4D7D-4E7F-B47E-C8C549414001}" type="slidenum">
              <a:rPr lang="pt-BR"/>
              <a:pPr/>
              <a:t>3</a:t>
            </a:fld>
            <a:endParaRPr lang="pt-BR"/>
          </a:p>
        </p:txBody>
      </p:sp>
      <p:sp>
        <p:nvSpPr>
          <p:cNvPr id="92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9208A8-CF6F-4111-8D43-EC1913702BA3}" type="slidenum">
              <a:rPr lang="pt-BR"/>
              <a:pPr/>
              <a:t>4</a:t>
            </a:fld>
            <a:endParaRPr lang="pt-BR"/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DDEE30-EDDD-411C-9843-84A943F2A904}" type="slidenum">
              <a:rPr lang="pt-BR"/>
              <a:pPr/>
              <a:t>5</a:t>
            </a:fld>
            <a:endParaRPr lang="pt-BR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62FE59-4547-4034-9D3B-130275150022}" type="slidenum">
              <a:rPr lang="pt-BR"/>
              <a:pPr/>
              <a:t>6</a:t>
            </a:fld>
            <a:endParaRPr lang="pt-BR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5BD099-1483-4035-8385-CF64621FFAAE}" type="slidenum">
              <a:rPr lang="pt-BR"/>
              <a:pPr/>
              <a:t>7</a:t>
            </a:fld>
            <a:endParaRPr lang="pt-BR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E7FE1A-EB2D-4F64-AD52-C9C9A9C6C72F}" type="slidenum">
              <a:rPr lang="pt-BR"/>
              <a:pPr/>
              <a:t>8</a:t>
            </a:fld>
            <a:endParaRPr lang="pt-BR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183E7-320A-43E5-A089-64308F7D727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DFE9A-CA2A-4E6D-9F9A-279944DAE6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4B4F1-5DEA-4CF3-AFD7-C395B91510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47F70-FF58-4E4C-B63F-2B28A8C2FA9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CD6C8-037A-4524-8399-553034E1A3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7FF76-D3C3-4B64-BC6F-FDD7FB78EC3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5643D-9DA8-48CC-8A36-E0163FA03BE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D9CEE-E91B-4A9D-8EBB-137373DA07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0843B-D2ED-46D9-8F86-1E622C61AF7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F3E2B-C33A-467A-818C-F9A5E16B826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40A2A-6D7E-4F25-B7BD-5B077D51BCA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kern="1200" smtClean="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pt-BR" sz="1400" kern="1200" smtClean="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>
              <a:defRPr sz="1400">
                <a:latin typeface="Liberation Serif"/>
                <a:ea typeface="Segoe UI" pitchFamily="34" charset="0"/>
                <a:cs typeface="Tahoma" pitchFamily="34" charset="0"/>
              </a:defRPr>
            </a:lvl1pPr>
          </a:lstStyle>
          <a:p>
            <a:fld id="{126462FD-A2A0-44FD-ABE4-59C87ECD861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400" kern="1200">
          <a:solidFill>
            <a:schemeClr val="tx2"/>
          </a:solidFill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iberation Sans"/>
          <a:ea typeface="Microsoft YaHei" pitchFamily="34" charset="-122"/>
        </a:defRPr>
      </a:lvl9pPr>
    </p:titleStyle>
    <p:bodyStyle>
      <a:lvl1pPr algn="l" rtl="0" eaLnBrk="0" fontAlgn="base" hangingPunct="0">
        <a:spcBef>
          <a:spcPts val="1413"/>
        </a:spcBef>
        <a:spcAft>
          <a:spcPct val="0"/>
        </a:spcAft>
        <a:defRPr lang="pt-BR" sz="3200" kern="1200">
          <a:solidFill>
            <a:schemeClr val="tx1"/>
          </a:solidFill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icrosoft YaHei" pitchFamily="34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icrosoft YaHei" pitchFamily="34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icrosoft YaHei" pitchFamily="34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icrosoft YaHei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C7300716-155F-45E2-BF9F-0669B95D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2603160"/>
            <a:ext cx="9071640" cy="3633480"/>
          </a:xfrm>
        </p:spPr>
        <p:txBody>
          <a:bodyPr anchor="ctr"/>
          <a:lstStyle/>
          <a:p>
            <a:pPr algn="ctr" eaLnBrk="1" fontAlgn="auto">
              <a:spcBef>
                <a:spcPts val="1417"/>
              </a:spcBef>
              <a:spcAft>
                <a:spcPts val="0"/>
              </a:spcAft>
              <a:defRPr/>
            </a:pPr>
            <a:r>
              <a:rPr sz="7000">
                <a:solidFill>
                  <a:sysClr val="windowText" lastClr="000000"/>
                </a:solidFill>
                <a:latin typeface="Arial" pitchFamily="34"/>
              </a:rPr>
              <a:t>Título do trabalho(</a:t>
            </a:r>
            <a:r>
              <a:rPr sz="7000" b="1">
                <a:solidFill>
                  <a:srgbClr val="000000"/>
                </a:solidFill>
                <a:latin typeface="Arial" pitchFamily="18"/>
              </a:rPr>
              <a:t>fonte Arial</a:t>
            </a:r>
            <a:r>
              <a:rPr sz="7000">
                <a:solidFill>
                  <a:sysClr val="windowText" lastClr="000000"/>
                </a:solidFill>
                <a:latin typeface="Arial" pitchFamily="34"/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90F0DB9-8A9D-4270-B047-5ECC4F6C7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2520000"/>
            <a:ext cx="9071640" cy="3633480"/>
          </a:xfrm>
        </p:spPr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000000"/>
                </a:solidFill>
                <a:latin typeface="Arial" pitchFamily="18"/>
              </a:rPr>
              <a:t>Fulano da Silva</a:t>
            </a:r>
            <a:r>
              <a:rPr b="1" baseline="30000" dirty="0">
                <a:solidFill>
                  <a:srgbClr val="000000"/>
                </a:solidFill>
                <a:latin typeface="Arial" pitchFamily="18"/>
              </a:rPr>
              <a:t>1</a:t>
            </a:r>
            <a:r>
              <a:rPr b="1" dirty="0">
                <a:solidFill>
                  <a:srgbClr val="000000"/>
                </a:solidFill>
                <a:latin typeface="Arial" pitchFamily="18"/>
              </a:rPr>
              <a:t>, Beltrano Alves</a:t>
            </a:r>
            <a:r>
              <a:rPr b="1" baseline="30000" dirty="0">
                <a:solidFill>
                  <a:srgbClr val="000000"/>
                </a:solidFill>
                <a:latin typeface="Arial" pitchFamily="18"/>
              </a:rPr>
              <a:t>2</a:t>
            </a:r>
            <a:r>
              <a:rPr b="1" dirty="0">
                <a:solidFill>
                  <a:srgbClr val="000000"/>
                </a:solidFill>
                <a:latin typeface="Arial" pitchFamily="18"/>
              </a:rPr>
              <a:t>, Ciclano Pereira</a:t>
            </a:r>
            <a:r>
              <a:rPr b="1" baseline="30000" dirty="0">
                <a:solidFill>
                  <a:srgbClr val="000000"/>
                </a:solidFill>
                <a:latin typeface="Arial" pitchFamily="18"/>
              </a:rPr>
              <a:t>3</a:t>
            </a:r>
            <a:r>
              <a:rPr b="1" dirty="0">
                <a:solidFill>
                  <a:srgbClr val="000000"/>
                </a:solidFill>
                <a:latin typeface="Arial" pitchFamily="18"/>
              </a:rPr>
              <a:t> (</a:t>
            </a:r>
            <a:r>
              <a:rPr lang="pt-BR" b="1" dirty="0">
                <a:solidFill>
                  <a:srgbClr val="000000"/>
                </a:solidFill>
                <a:latin typeface="Arial" pitchFamily="18"/>
              </a:rPr>
              <a:t>fonte Arial</a:t>
            </a:r>
            <a:r>
              <a:rPr b="1" dirty="0">
                <a:solidFill>
                  <a:srgbClr val="000000"/>
                </a:solidFill>
                <a:latin typeface="Arial" pitchFamily="18"/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4300539B-9593-4D4D-84F8-83E01C9F8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3744000"/>
            <a:ext cx="9071640" cy="3240000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000000"/>
                </a:solidFill>
                <a:latin typeface="Arial" pitchFamily="18"/>
              </a:rPr>
              <a:t>Faça uma breve introdução do tema, contendo as informações mais relevantes e atuais e apresente o contexto geral do trabalho. (fonte Arial)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125" y="2663825"/>
            <a:ext cx="8496300" cy="657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1.</a:t>
            </a: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Introdução (fonte Arial)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42C21BFF-AC9C-4C85-82F3-2BFEEDB3B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3744000"/>
            <a:ext cx="9071640" cy="3240000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000000"/>
                </a:solidFill>
                <a:latin typeface="Arial" pitchFamily="18"/>
              </a:rPr>
              <a:t>Faça uma descrição breve e clara dos objetivos (fonte Arial)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125" y="2663825"/>
            <a:ext cx="8496300" cy="657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2.</a:t>
            </a: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Objetivo (s) (fonte arial)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85354DF-C280-4756-A9E5-F859B4157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4031999"/>
            <a:ext cx="9071640" cy="2951999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000000"/>
                </a:solidFill>
                <a:latin typeface="Arial" pitchFamily="18"/>
              </a:rPr>
              <a:t>Faça uma descrição breve e clara dos objetivos (fonte Arial)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125" y="2663825"/>
            <a:ext cx="7166042" cy="1270561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3.</a:t>
            </a:r>
            <a:r>
              <a:rPr lang="pt-BR" sz="4000" dirty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Material (is) e método (s) ou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metodologia (fonte </a:t>
            </a:r>
            <a:r>
              <a:rPr lang="pt-BR" sz="4000" dirty="0" err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Arial</a:t>
            </a:r>
            <a:r>
              <a:rPr lang="pt-BR" sz="4000" dirty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7712" y="4465637"/>
            <a:ext cx="3670300" cy="34607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Liberation Sans" pitchFamily="18"/>
                <a:ea typeface="Microsoft YaHei" pitchFamily="2"/>
                <a:cs typeface="Lucida Sans" pitchFamily="2"/>
              </a:rPr>
              <a:t>Z:\Design\2018\Outubro\SECITEC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BBF6988-9683-418E-873F-299EEE22A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4104000"/>
            <a:ext cx="9071640" cy="2943000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000">
                <a:solidFill>
                  <a:srgbClr val="000000"/>
                </a:solidFill>
                <a:latin typeface="Arial" pitchFamily="18"/>
              </a:rPr>
              <a:t>Apresente os resultados obtidos e sua discussão em relação ao conhecimento já disponível. (fonte arial)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000">
                <a:solidFill>
                  <a:srgbClr val="000000"/>
                </a:solidFill>
                <a:latin typeface="Arial" pitchFamily="18"/>
              </a:rPr>
              <a:t>Obs.: Nos resultados poderão ser apresentadas tabelas, gráficos e outras Ilustrações que sejam essenciais à boa compreensão do texto.(fonte Arial)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125" y="2663825"/>
            <a:ext cx="8496300" cy="12239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4.</a:t>
            </a: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Resultados e discussão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(fonte Arial)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5D591A2-7F73-4C51-8AA4-FA6A97711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4104000"/>
            <a:ext cx="9071640" cy="2943000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000000"/>
                </a:solidFill>
                <a:latin typeface="Arial" pitchFamily="18"/>
              </a:rPr>
              <a:t>Indicar de forma objetiva as principais conclusões obtidas pelo trabalho.(fonte Arial)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125" y="2663825"/>
            <a:ext cx="8496300" cy="12239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5.</a:t>
            </a: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Conclusão (ões)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(fonte Arial)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6A606AB-79D3-406C-82DA-AF24C05E2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49" y="-9188"/>
            <a:ext cx="10082056" cy="7619246"/>
          </a:xfrm>
          <a:prstGeom prst="rect">
            <a:avLst/>
          </a:prstGeom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4104000"/>
            <a:ext cx="9071640" cy="2943000"/>
          </a:xfrm>
        </p:spPr>
        <p:txBody>
          <a:bodyPr anchor="ctr"/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>
                <a:solidFill>
                  <a:srgbClr val="000000"/>
                </a:solidFill>
                <a:latin typeface="Arial" pitchFamily="18"/>
              </a:rPr>
              <a:t>Ex.: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800">
                <a:solidFill>
                  <a:srgbClr val="000000"/>
                </a:solidFill>
                <a:latin typeface="Arial" pitchFamily="18"/>
              </a:rPr>
              <a:t>1. LATORRACA, J.V.F.; ALBUQUERQUE, C.E.C. Efeito do rápido crescimento sobre as propriedades da madeira. </a:t>
            </a:r>
            <a:r>
              <a:rPr sz="1800" b="1">
                <a:solidFill>
                  <a:srgbClr val="000000"/>
                </a:solidFill>
                <a:latin typeface="Arial" pitchFamily="18"/>
              </a:rPr>
              <a:t>Floresta e Ambiente</a:t>
            </a:r>
            <a:r>
              <a:rPr sz="1800">
                <a:solidFill>
                  <a:srgbClr val="000000"/>
                </a:solidFill>
                <a:latin typeface="Arial" pitchFamily="18"/>
              </a:rPr>
              <a:t>, Seropédica, v.7, n.1, p.279-291, 2000.</a:t>
            </a:r>
          </a:p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800">
                <a:solidFill>
                  <a:srgbClr val="000000"/>
                </a:solidFill>
                <a:latin typeface="Arial" pitchFamily="18"/>
              </a:rPr>
              <a:t>2. BELLATO, M.A.; FONTANA, D.C. El niño e a agricultura da região Sul do Brasil. Disponível em: &lt;http://www.cntp.embrapa.br/agromet/el nino2&gt;. Acesso em: 6 abr. 2011. (fonte arial)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125" y="2663825"/>
            <a:ext cx="8496300" cy="657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algn="just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6.</a:t>
            </a:r>
            <a:r>
              <a:rPr lang="pt-BR" sz="400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Referências bibliográficas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308</Words>
  <Application>Microsoft Macintosh PowerPoint</Application>
  <PresentationFormat>Personalizar</PresentationFormat>
  <Paragraphs>29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Liberation Sans</vt:lpstr>
      <vt:lpstr>Liberation Serif</vt:lpstr>
      <vt:lpstr>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Alves de Resende</dc:creator>
  <cp:lastModifiedBy>Rodrigo Freire de Moraes</cp:lastModifiedBy>
  <cp:revision>22</cp:revision>
  <dcterms:created xsi:type="dcterms:W3CDTF">2018-10-08T16:54:54Z</dcterms:created>
  <dcterms:modified xsi:type="dcterms:W3CDTF">2021-11-23T21:37:22Z</dcterms:modified>
</cp:coreProperties>
</file>