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7" roundtripDataSignature="AMtx7miZ3DEp/BRhkVEGJbWXBla9S2ln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55" name="Google Shape;55;p1"/>
          <p:cNvSpPr txBox="1"/>
          <p:nvPr/>
        </p:nvSpPr>
        <p:spPr>
          <a:xfrm>
            <a:off x="292800" y="575850"/>
            <a:ext cx="62268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292800" y="1268800"/>
            <a:ext cx="60513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1" i="0" lang="pt-BR" sz="2000" u="none" cap="none" strike="noStrike">
                <a:solidFill>
                  <a:srgbClr val="000000"/>
                </a:solidFill>
                <a:latin typeface="Arial"/>
                <a:ea typeface="Arial"/>
                <a:cs typeface="Arial"/>
                <a:sym typeface="Arial"/>
              </a:rPr>
              <a:t>LOREM IPSUM, DOLOR SIT AMET</a:t>
            </a:r>
            <a:endParaRPr b="1" i="0" sz="2000" u="none" cap="none" strike="noStrike">
              <a:solidFill>
                <a:srgbClr val="000000"/>
              </a:solidFill>
              <a:latin typeface="Arial"/>
              <a:ea typeface="Arial"/>
              <a:cs typeface="Arial"/>
              <a:sym typeface="Arial"/>
            </a:endParaRPr>
          </a:p>
        </p:txBody>
      </p:sp>
      <p:sp>
        <p:nvSpPr>
          <p:cNvPr id="57" name="Google Shape;57;p1"/>
          <p:cNvSpPr txBox="1"/>
          <p:nvPr/>
        </p:nvSpPr>
        <p:spPr>
          <a:xfrm>
            <a:off x="317250" y="2054150"/>
            <a:ext cx="6002400" cy="1693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pt-BR" sz="1400" u="none" cap="none" strike="noStrike">
                <a:solidFill>
                  <a:schemeClr val="dk1"/>
                </a:solidFill>
                <a:highlight>
                  <a:srgbClr val="FFFFFF"/>
                </a:highlight>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