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gmL1w6V8FdJ1Vn7qB7CrLp0DEf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9" d="100"/>
          <a:sy n="129" d="100"/>
        </p:scale>
        <p:origin x="222" y="3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0485a2b9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0485a2b9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2" name="Google Shape;61;p1" title="Slide.png">
            <a:extLst>
              <a:ext uri="{FF2B5EF4-FFF2-40B4-BE49-F238E27FC236}">
                <a16:creationId xmlns:a16="http://schemas.microsoft.com/office/drawing/2014/main" id="{71BAA25D-5C89-80E0-C0B2-9025793729A3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b="9999"/>
          <a:stretch/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370485a2b9b_0_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g370485a2b9b_0_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6" name="Google Shape;56;g370485a2b9b_0_0" title="Arte.jpg"/>
          <p:cNvPicPr preferRelativeResize="0"/>
          <p:nvPr/>
        </p:nvPicPr>
        <p:blipFill rotWithShape="1">
          <a:blip r:embed="rId3">
            <a:alphaModFix/>
          </a:blip>
          <a:srcRect l="1323" t="5822" r="1333" b="5822"/>
          <a:stretch/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6DD6F8-6AC1-958C-90D3-D124894AA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9701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132068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Apresentação na tela (16:9)</PresentationFormat>
  <Paragraphs>0</Paragraphs>
  <Slides>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5" baseType="lpstr">
      <vt:lpstr>Arial</vt:lpstr>
      <vt:lpstr>Simple Light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Cláudio Rodrigues</cp:lastModifiedBy>
  <cp:revision>1</cp:revision>
  <dcterms:modified xsi:type="dcterms:W3CDTF">2025-10-14T16:41:03Z</dcterms:modified>
</cp:coreProperties>
</file>