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9.jpeg" ContentType="image/jpeg"/>
  <Override PartName="/ppt/media/image3.png" ContentType="image/png"/>
  <Override PartName="/ppt/media/image1.jpeg" ContentType="image/jpeg"/>
  <Override PartName="/ppt/media/image2.png" ContentType="image/png"/>
  <Override PartName="/ppt/media/image4.jpeg" ContentType="image/jpeg"/>
  <Override PartName="/ppt/media/image5.png" ContentType="image/png"/>
  <Override PartName="/ppt/media/image6.png" ContentType="image/png"/>
  <Override PartName="/ppt/media/image7.jpeg" ContentType="image/jpeg"/>
  <Override PartName="/ppt/media/image8.png" ContentType="image/pn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00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3796560"/>
            <a:ext cx="8229240" cy="200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00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00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3796560"/>
            <a:ext cx="4015800" cy="200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674240" y="3796560"/>
            <a:ext cx="4015800" cy="200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00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00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00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457200" y="3796560"/>
            <a:ext cx="2649600" cy="200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239640" y="3796560"/>
            <a:ext cx="2649600" cy="200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6022080" y="3796560"/>
            <a:ext cx="2649600" cy="200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20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204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204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204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00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204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57200" y="3796560"/>
            <a:ext cx="4015800" cy="200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20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204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00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796560"/>
            <a:ext cx="4015800" cy="200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00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00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57200" y="3796560"/>
            <a:ext cx="8229240" cy="200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00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57200" y="3796560"/>
            <a:ext cx="8229240" cy="200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00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00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57200" y="3796560"/>
            <a:ext cx="4015800" cy="200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674240" y="3796560"/>
            <a:ext cx="4015800" cy="200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00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00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00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457200" y="3796560"/>
            <a:ext cx="2649600" cy="200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3239640" y="3796560"/>
            <a:ext cx="2649600" cy="200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6022080" y="3796560"/>
            <a:ext cx="2649600" cy="200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204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204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204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00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204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57200" y="3796560"/>
            <a:ext cx="4015800" cy="200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204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00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4240" y="3796560"/>
            <a:ext cx="4015800" cy="200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00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00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796560"/>
            <a:ext cx="8229240" cy="200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eg"/><Relationship Id="rId6" Type="http://schemas.openxmlformats.org/officeDocument/2006/relationships/image" Target="../media/image5.png"/><Relationship Id="rId7" Type="http://schemas.openxmlformats.org/officeDocument/2006/relationships/slideLayout" Target="../slideLayouts/slideLayout1.xml"/><Relationship Id="rId8" Type="http://schemas.openxmlformats.org/officeDocument/2006/relationships/slideLayout" Target="../slideLayouts/slideLayout2.xml"/><Relationship Id="rId9" Type="http://schemas.openxmlformats.org/officeDocument/2006/relationships/slideLayout" Target="../slideLayouts/slideLayout3.xml"/><Relationship Id="rId10" Type="http://schemas.openxmlformats.org/officeDocument/2006/relationships/slideLayout" Target="../slideLayouts/slideLayout4.xml"/><Relationship Id="rId11" Type="http://schemas.openxmlformats.org/officeDocument/2006/relationships/slideLayout" Target="../slideLayouts/slideLayout5.xml"/><Relationship Id="rId12" Type="http://schemas.openxmlformats.org/officeDocument/2006/relationships/slideLayout" Target="../slideLayouts/slideLayout6.xml"/><Relationship Id="rId13" Type="http://schemas.openxmlformats.org/officeDocument/2006/relationships/slideLayout" Target="../slideLayouts/slideLayout7.xml"/><Relationship Id="rId14" Type="http://schemas.openxmlformats.org/officeDocument/2006/relationships/slideLayout" Target="../slideLayouts/slideLayout8.xml"/><Relationship Id="rId15" Type="http://schemas.openxmlformats.org/officeDocument/2006/relationships/slideLayout" Target="../slideLayouts/slideLayout9.xml"/><Relationship Id="rId16" Type="http://schemas.openxmlformats.org/officeDocument/2006/relationships/slideLayout" Target="../slideLayouts/slideLayout10.xml"/><Relationship Id="rId17" Type="http://schemas.openxmlformats.org/officeDocument/2006/relationships/slideLayout" Target="../slideLayouts/slideLayout11.xml"/><Relationship Id="rId18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6.png"/><Relationship Id="rId3" Type="http://schemas.openxmlformats.org/officeDocument/2006/relationships/image" Target="../media/image7.jpeg"/><Relationship Id="rId4" Type="http://schemas.openxmlformats.org/officeDocument/2006/relationships/image" Target="../media/image8.png"/><Relationship Id="rId5" Type="http://schemas.openxmlformats.org/officeDocument/2006/relationships/image" Target="../media/image9.jpeg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slideLayout" Target="../slideLayouts/slideLayout15.xml"/><Relationship Id="rId9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3640" y="249300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Calibri"/>
              </a:rPr>
              <a:t>Clique para editar o título mestre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" name="Picture 2" descr=""/>
          <p:cNvPicPr/>
          <p:nvPr/>
        </p:nvPicPr>
        <p:blipFill>
          <a:blip r:embed="rId2"/>
          <a:srcRect l="0" t="13972" r="0" b="0"/>
          <a:stretch/>
        </p:blipFill>
        <p:spPr>
          <a:xfrm>
            <a:off x="311040" y="148680"/>
            <a:ext cx="4176000" cy="2095200"/>
          </a:xfrm>
          <a:prstGeom prst="rect">
            <a:avLst/>
          </a:prstGeom>
          <a:ln>
            <a:noFill/>
          </a:ln>
        </p:spPr>
      </p:pic>
      <p:pic>
        <p:nvPicPr>
          <p:cNvPr id="2" name="Picture 3" descr=""/>
          <p:cNvPicPr/>
          <p:nvPr/>
        </p:nvPicPr>
        <p:blipFill>
          <a:blip r:embed="rId3"/>
          <a:stretch/>
        </p:blipFill>
        <p:spPr>
          <a:xfrm>
            <a:off x="5220000" y="148680"/>
            <a:ext cx="3672000" cy="1695600"/>
          </a:xfrm>
          <a:prstGeom prst="rect">
            <a:avLst/>
          </a:prstGeom>
          <a:ln>
            <a:noFill/>
          </a:ln>
        </p:spPr>
      </p:pic>
      <p:pic>
        <p:nvPicPr>
          <p:cNvPr id="3" name="Picture 4" descr=""/>
          <p:cNvPicPr/>
          <p:nvPr/>
        </p:nvPicPr>
        <p:blipFill>
          <a:blip r:embed="rId4"/>
          <a:srcRect l="0" t="0" r="3104" b="0"/>
          <a:stretch/>
        </p:blipFill>
        <p:spPr>
          <a:xfrm>
            <a:off x="683640" y="4714920"/>
            <a:ext cx="2066760" cy="2142720"/>
          </a:xfrm>
          <a:prstGeom prst="rect">
            <a:avLst/>
          </a:prstGeom>
          <a:ln>
            <a:noFill/>
          </a:ln>
        </p:spPr>
      </p:pic>
      <p:pic>
        <p:nvPicPr>
          <p:cNvPr id="4" name="Picture 5" descr=""/>
          <p:cNvPicPr/>
          <p:nvPr/>
        </p:nvPicPr>
        <p:blipFill>
          <a:blip r:embed="rId5"/>
          <a:stretch/>
        </p:blipFill>
        <p:spPr>
          <a:xfrm>
            <a:off x="3780000" y="4941000"/>
            <a:ext cx="1936080" cy="1516320"/>
          </a:xfrm>
          <a:prstGeom prst="rect">
            <a:avLst/>
          </a:prstGeom>
          <a:ln>
            <a:noFill/>
          </a:ln>
        </p:spPr>
      </p:pic>
      <p:pic>
        <p:nvPicPr>
          <p:cNvPr id="5" name="Picture 6" descr=""/>
          <p:cNvPicPr/>
          <p:nvPr/>
        </p:nvPicPr>
        <p:blipFill>
          <a:blip r:embed="rId6"/>
          <a:stretch/>
        </p:blipFill>
        <p:spPr>
          <a:xfrm>
            <a:off x="6516360" y="4640760"/>
            <a:ext cx="2142720" cy="2142720"/>
          </a:xfrm>
          <a:prstGeom prst="rect">
            <a:avLst/>
          </a:prstGeom>
          <a:ln>
            <a:noFill/>
          </a:ln>
        </p:spPr>
      </p:pic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</a:rPr>
              <a:t>2.º nível da estrutura de tópicos</a:t>
            </a:r>
            <a:endParaRPr b="0" lang="pt-BR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3.º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4.º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7"/>
    <p:sldLayoutId id="2147483650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  <p:sldLayoutId id="2147483660" r:id="rId18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pt-BR" sz="4400" spc="-1" strike="noStrike">
                <a:solidFill>
                  <a:srgbClr val="000000"/>
                </a:solidFill>
                <a:latin typeface="Calibri"/>
              </a:rPr>
              <a:t>Clique para editar o título mestre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20480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latin typeface="Calibri"/>
              </a:rPr>
              <a:t>Clique para editar o texto mestre</a:t>
            </a: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Segundo nível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</a:rPr>
              <a:t>Terceiro nível</a:t>
            </a:r>
            <a:endParaRPr b="0" lang="pt-BR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Quarto nível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Quinto nível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5" name="Picture 2" descr=""/>
          <p:cNvPicPr/>
          <p:nvPr/>
        </p:nvPicPr>
        <p:blipFill>
          <a:blip r:embed="rId2"/>
          <a:srcRect l="7257" t="21317" r="8013" b="17067"/>
          <a:stretch/>
        </p:blipFill>
        <p:spPr>
          <a:xfrm>
            <a:off x="7452360" y="5877360"/>
            <a:ext cx="1249200" cy="908280"/>
          </a:xfrm>
          <a:prstGeom prst="rect">
            <a:avLst/>
          </a:prstGeom>
          <a:ln>
            <a:noFill/>
          </a:ln>
        </p:spPr>
      </p:pic>
      <p:pic>
        <p:nvPicPr>
          <p:cNvPr id="46" name="Picture 3" descr=""/>
          <p:cNvPicPr/>
          <p:nvPr/>
        </p:nvPicPr>
        <p:blipFill>
          <a:blip r:embed="rId3"/>
          <a:srcRect l="0" t="13111" r="0" b="14863"/>
          <a:stretch/>
        </p:blipFill>
        <p:spPr>
          <a:xfrm>
            <a:off x="395640" y="5991840"/>
            <a:ext cx="1828440" cy="767880"/>
          </a:xfrm>
          <a:prstGeom prst="rect">
            <a:avLst/>
          </a:prstGeom>
          <a:ln>
            <a:noFill/>
          </a:ln>
        </p:spPr>
      </p:pic>
      <p:pic>
        <p:nvPicPr>
          <p:cNvPr id="47" name="Picture 4" descr=""/>
          <p:cNvPicPr/>
          <p:nvPr/>
        </p:nvPicPr>
        <p:blipFill>
          <a:blip r:embed="rId4"/>
          <a:srcRect l="0" t="6719" r="5011" b="17689"/>
          <a:stretch/>
        </p:blipFill>
        <p:spPr>
          <a:xfrm>
            <a:off x="4788000" y="5888520"/>
            <a:ext cx="1131480" cy="904680"/>
          </a:xfrm>
          <a:prstGeom prst="rect">
            <a:avLst/>
          </a:prstGeom>
          <a:ln>
            <a:noFill/>
          </a:ln>
        </p:spPr>
      </p:pic>
      <p:pic>
        <p:nvPicPr>
          <p:cNvPr id="48" name="Picture 5" descr=""/>
          <p:cNvPicPr/>
          <p:nvPr/>
        </p:nvPicPr>
        <p:blipFill>
          <a:blip r:embed="rId5"/>
          <a:stretch/>
        </p:blipFill>
        <p:spPr>
          <a:xfrm>
            <a:off x="6156000" y="5938560"/>
            <a:ext cx="1116360" cy="874440"/>
          </a:xfrm>
          <a:prstGeom prst="rect">
            <a:avLst/>
          </a:prstGeom>
          <a:ln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  <p:sldLayoutId id="2147483672" r:id="rId16"/>
    <p:sldLayoutId id="2147483673" r:id="rId17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683640" y="256500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pt-BR" sz="4400" spc="-1" strike="noStrike">
                <a:solidFill>
                  <a:srgbClr val="000000"/>
                </a:solidFill>
                <a:latin typeface="Calibri"/>
              </a:rPr>
              <a:t>III Café com Empresa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solidFill>
              <a:srgbClr val="94c600"/>
            </a:solidFill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pt-BR" sz="4400" spc="-1" strike="noStrike">
                <a:solidFill>
                  <a:srgbClr val="000000"/>
                </a:solidFill>
                <a:latin typeface="Calibri"/>
              </a:rPr>
              <a:t>Grupo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457200" y="1600200"/>
            <a:ext cx="8229240" cy="4204800"/>
          </a:xfrm>
          <a:prstGeom prst="rect">
            <a:avLst/>
          </a:prstGeom>
          <a:noFill/>
          <a:ln>
            <a:solidFill>
              <a:srgbClr val="94c600"/>
            </a:solidFill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latin typeface="Calibri"/>
              </a:rPr>
              <a:t>Alunos/Curso</a:t>
            </a: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solidFill>
              <a:srgbClr val="94c600"/>
            </a:solidFill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pt-BR" sz="4400" spc="-1" strike="noStrike">
                <a:solidFill>
                  <a:srgbClr val="000000"/>
                </a:solidFill>
                <a:latin typeface="Calibri"/>
              </a:rPr>
              <a:t>Desafio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457200" y="1600200"/>
            <a:ext cx="8229240" cy="4204800"/>
          </a:xfrm>
          <a:prstGeom prst="rect">
            <a:avLst/>
          </a:prstGeom>
          <a:noFill/>
          <a:ln>
            <a:solidFill>
              <a:srgbClr val="94c600"/>
            </a:solidFill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latin typeface="Calibri"/>
              </a:rPr>
              <a:t>(Transcrever o desafio apresentado)</a:t>
            </a: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solidFill>
              <a:srgbClr val="94c600"/>
            </a:solidFill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pt-BR" sz="4400" spc="-1" strike="noStrike">
                <a:solidFill>
                  <a:srgbClr val="000000"/>
                </a:solidFill>
                <a:latin typeface="Calibri"/>
              </a:rPr>
              <a:t>Estudo de Caso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457200" y="1600200"/>
            <a:ext cx="8229240" cy="4204800"/>
          </a:xfrm>
          <a:prstGeom prst="rect">
            <a:avLst/>
          </a:prstGeom>
          <a:noFill/>
          <a:ln>
            <a:solidFill>
              <a:srgbClr val="94c600"/>
            </a:solidFill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latin typeface="Calibri"/>
              </a:rPr>
              <a:t>(Qual o caminho percorrido para chegar  até a proposta de solução? Descrever os detalhes das proposições e descobertas do estudo.)</a:t>
            </a: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solidFill>
              <a:srgbClr val="94c600"/>
            </a:solidFill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pt-BR" sz="4400" spc="-1" strike="noStrike">
                <a:solidFill>
                  <a:srgbClr val="000000"/>
                </a:solidFill>
                <a:latin typeface="Calibri"/>
              </a:rPr>
              <a:t>Proposta da Solução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457200" y="1600200"/>
            <a:ext cx="8229240" cy="4204800"/>
          </a:xfrm>
          <a:prstGeom prst="rect">
            <a:avLst/>
          </a:prstGeom>
          <a:noFill/>
          <a:ln>
            <a:solidFill>
              <a:srgbClr val="94c600"/>
            </a:solidFill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latin typeface="Calibri"/>
              </a:rPr>
              <a:t>(Apresentar a sua proposta de forma clara e coesa.)</a:t>
            </a: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solidFill>
              <a:srgbClr val="94c600"/>
            </a:solidFill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pt-BR" sz="4400" spc="-1" strike="noStrike">
                <a:solidFill>
                  <a:srgbClr val="000000"/>
                </a:solidFill>
                <a:latin typeface="Calibri"/>
              </a:rPr>
              <a:t>Plano de Execução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457200" y="1600200"/>
            <a:ext cx="8229240" cy="4204800"/>
          </a:xfrm>
          <a:prstGeom prst="rect">
            <a:avLst/>
          </a:prstGeom>
          <a:noFill/>
          <a:ln>
            <a:solidFill>
              <a:srgbClr val="94c600"/>
            </a:solidFill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latin typeface="Calibri"/>
              </a:rPr>
              <a:t>(Poderá ser apresentado em tabela ou texto, mostrando se a proposta é executável, as estratégias utilizadas, gasto estimado, tecnologias e pessoal necessário, tempo estimado, custo-benefício, grau de inovação da proposta, exequibilidade e outras informações que forem relevantes. Pode se usar aqui mais de um slide, mas fique atento ao tempo de apresentação de até 10 minutos.)</a:t>
            </a: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solidFill>
              <a:srgbClr val="94c600"/>
            </a:solidFill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pt-BR" sz="4400" spc="-1" strike="noStrike">
                <a:solidFill>
                  <a:srgbClr val="000000"/>
                </a:solidFill>
                <a:latin typeface="Calibri"/>
              </a:rPr>
              <a:t>Conclusão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457200" y="1600200"/>
            <a:ext cx="8229240" cy="4204800"/>
          </a:xfrm>
          <a:prstGeom prst="rect">
            <a:avLst/>
          </a:prstGeom>
          <a:noFill/>
          <a:ln>
            <a:solidFill>
              <a:srgbClr val="94c600"/>
            </a:solidFill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latin typeface="Calibri"/>
              </a:rPr>
              <a:t>(Considerações Finais, se achar necessário.)</a:t>
            </a: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solidFill>
              <a:srgbClr val="94c600"/>
            </a:solidFill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pt-BR" sz="4400" spc="-1" strike="noStrike">
                <a:solidFill>
                  <a:srgbClr val="000000"/>
                </a:solidFill>
                <a:latin typeface="Calibri"/>
              </a:rPr>
              <a:t>Agradecimentos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457200" y="1600200"/>
            <a:ext cx="8229240" cy="4204800"/>
          </a:xfrm>
          <a:prstGeom prst="rect">
            <a:avLst/>
          </a:prstGeom>
          <a:noFill/>
          <a:ln>
            <a:solidFill>
              <a:srgbClr val="94c600"/>
            </a:solidFill>
          </a:ln>
        </p:spPr>
        <p:txBody>
          <a:bodyPr>
            <a:no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852</TotalTime>
  <Application>LibreOffice/6.1.5.2$Windows_X86_64 LibreOffice_project/90f8dcf33c87b3705e78202e3df5142b201bd805</Application>
  <Words>134</Words>
  <Paragraphs>14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2019-08-26T20:03:23Z</dcterms:created>
  <dc:creator>Usuário do Windows</dc:creator>
  <dc:description/>
  <dc:language>pt-BR</dc:language>
  <cp:lastModifiedBy>Usuário do Windows</cp:lastModifiedBy>
  <dcterms:modified xsi:type="dcterms:W3CDTF">2019-08-27T23:27:01Z</dcterms:modified>
  <cp:revision>10</cp:revision>
  <dc:subject/>
  <dc:title>III Café com Empresa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8</vt:i4>
  </property>
</Properties>
</file>