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7.jpeg" ContentType="image/jpeg"/>
  <Override PartName="/ppt/media/image1.png" ContentType="image/png"/>
  <Override PartName="/ppt/media/image4.jpeg" ContentType="image/jpeg"/>
  <Override PartName="/ppt/media/image2.png" ContentType="image/png"/>
  <Override PartName="/ppt/media/image5.png" ContentType="image/png"/>
  <Override PartName="/ppt/media/image3.jpeg" ContentType="image/jpeg"/>
  <Override PartName="/ppt/media/image8.jpeg" ContentType="image/jpeg"/>
  <Override PartName="/ppt/media/image6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GB" sz="3600" spc="-1" strike="noStrike">
                <a:solidFill>
                  <a:srgbClr val="ffffff"/>
                </a:solidFill>
                <a:latin typeface="Arial"/>
              </a:rPr>
              <a:t>Clique para mover o slide</a:t>
            </a:r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pt-BR" sz="2000" spc="-1" strike="noStrike">
                <a:latin typeface="Arial"/>
              </a:rPr>
              <a:t>Clique para editar o formato de notas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pt-BR" sz="1400" spc="-1" strike="noStrike">
                <a:latin typeface="Times New Roman"/>
              </a:rPr>
              <a:t> 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pt-BR" sz="1400" spc="-1" strike="noStrike">
                <a:latin typeface="Times New Roman"/>
              </a:rPr>
              <a:t> 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pt-BR" sz="1400" spc="-1" strike="noStrike">
                <a:latin typeface="Times New Roman"/>
              </a:rPr>
              <a:t> 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300CFF6-B407-49F6-B644-50CEE3F24937}" type="slidenum">
              <a:rPr b="0" lang="pt-BR" sz="1400" spc="-1" strike="noStrike">
                <a:latin typeface="Times New Roman"/>
              </a:rPr>
              <a:t>1</a:t>
            </a:fld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2E6F7931-6B8A-4951-9C48-8CD19745DFF4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E1DB8CD7-352B-41A0-ACF5-29717B8E48DE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marL="216000" indent="-216000">
              <a:lnSpc>
                <a:spcPct val="100000"/>
              </a:lnSpc>
              <a:spcBef>
                <a:spcPts val="451"/>
              </a:spcBef>
            </a:pPr>
            <a:r>
              <a:rPr b="0" lang="pt-BR" sz="2000" spc="-1" strike="noStrike">
                <a:latin typeface="Times New Roman"/>
                <a:ea typeface="Microsoft YaHei"/>
              </a:rPr>
              <a:t>Logo no início do seminário informar que foi um trabalho com duas bolsistas e que esta segunda parte refere-se aos cursos de Nutrição e Administração.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FD79B0C9-99D6-44CD-9D7C-474999B4356C}" type="slidenum">
              <a:rPr b="0" lang="pt-BR" sz="1200" spc="-1" strike="noStrike">
                <a:solidFill>
                  <a:srgbClr val="000000"/>
                </a:solidFill>
                <a:latin typeface="Arial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B5F47B31-50E7-4B19-8DA6-9761891ED3AF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8C7F8960-AB87-409E-A444-61A3CC344B7C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marL="216000" indent="-216000">
              <a:lnSpc>
                <a:spcPct val="100000"/>
              </a:lnSpc>
              <a:spcBef>
                <a:spcPts val="451"/>
              </a:spcBef>
            </a:pPr>
            <a:r>
              <a:rPr b="0" lang="pt-BR" sz="2000" spc="-1" strike="noStrike">
                <a:latin typeface="Times New Roman"/>
                <a:ea typeface="Microsoft YaHei"/>
              </a:rPr>
              <a:t>2º tópico (empreendedor...) na eminência de contribuir para o desenvolvimento sustentável numa sociedade mais justa e solidária.</a:t>
            </a:r>
            <a:endParaRPr b="0" lang="pt-BR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  <a:spcBef>
                <a:spcPts val="451"/>
              </a:spcBef>
            </a:pPr>
            <a:r>
              <a:rPr b="0" lang="pt-BR" sz="2000" spc="-1" strike="noStrike">
                <a:latin typeface="Times New Roman"/>
                <a:ea typeface="Microsoft YaHei"/>
              </a:rPr>
              <a:t>3º tópico (cursos...) tanto na inserção dos estudantes no mercado de trabalho, como no desempenho acadêmico e profissional, envolvendo aprendizado teórico-prático.</a:t>
            </a:r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69A6B915-B6C4-41F6-8273-77A8D493BC38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2CE3E189-B096-4013-BC0C-6C372390417F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CE073C51-AB34-4B55-9F95-4B554ABE5F63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5E0D2D6A-DC27-4825-B4D4-D86B8A00DC43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810EA8C1-8A47-4696-B491-94C932610454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04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A7CF374E-BD05-4475-A53E-925D391C314F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marL="216000" indent="-216000">
              <a:lnSpc>
                <a:spcPct val="100000"/>
              </a:lnSpc>
              <a:spcBef>
                <a:spcPts val="451"/>
              </a:spcBef>
            </a:pPr>
            <a:r>
              <a:rPr b="0" lang="pt-BR" sz="2000" spc="-1" strike="noStrike">
                <a:latin typeface="Times New Roman"/>
                <a:ea typeface="Microsoft YaHei"/>
              </a:rPr>
              <a:t>Quando for começar a falar dos resultados, informar que foram divididos as 3 dimensões: infraestrutura, didático-pedagógico e corpo docente.</a:t>
            </a:r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9E47651B-3B37-497D-8198-08D85FC3A73D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86105BA9-01E8-4C33-9AE0-97433BB62D1F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3529BF5E-D88E-4B37-9C40-54AB8D7B0A2F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B31A87DF-48C7-4162-BC08-BD6B2AF6D73E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B0A054E6-E4C0-4C8D-95AA-1C89D05229D8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1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Img"/>
          </p:nvPr>
        </p:nvSpPr>
        <p:spPr>
          <a:xfrm>
            <a:off x="1144440" y="685800"/>
            <a:ext cx="4560480" cy="3420720"/>
          </a:xfrm>
          <a:prstGeom prst="rect">
            <a:avLst/>
          </a:prstGeom>
        </p:spPr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120" cy="4106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884760" y="8685360"/>
            <a:ext cx="2957040" cy="44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1613D908-6C17-446A-9398-4A1C69D2E1B8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Times New Roman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3884760" y="8685360"/>
            <a:ext cx="2963520" cy="448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C59DEE12-1DAC-4438-9F4F-964861CD0BB4}" type="slidenum">
              <a:rPr b="0" lang="pt-BR" sz="1200" spc="-1" strike="noStrike">
                <a:solidFill>
                  <a:srgbClr val="000000"/>
                </a:solidFill>
                <a:latin typeface="Times New Roman"/>
                <a:ea typeface="Lucida Sans Unicode"/>
              </a:rPr>
              <a:t>&lt;número&gt;</a:t>
            </a:fld>
            <a:endParaRPr b="0" lang="pt-BR" sz="1200" spc="-1" strike="noStrike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444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pt-BR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304920" y="328680"/>
            <a:ext cx="8532360" cy="61974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dadada"/>
              </a:gs>
              <a:gs pos="100000">
                <a:srgbClr val="ffffff"/>
              </a:gs>
            </a:gsLst>
            <a:lin ang="5400000"/>
          </a:gradFill>
          <a:ln w="2160">
            <a:solidFill>
              <a:srgbClr val="a4a3a3"/>
            </a:solidFill>
            <a:miter/>
          </a:ln>
          <a:effectLst>
            <a:outerShdw algn="ctr" dir="2111030" dist="88094" rotWithShape="0">
              <a:srgbClr val="000000">
                <a:alpha val="26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grpSp>
        <p:nvGrpSpPr>
          <p:cNvPr id="1" name="Group 2"/>
          <p:cNvGrpSpPr/>
          <p:nvPr/>
        </p:nvGrpSpPr>
        <p:grpSpPr>
          <a:xfrm>
            <a:off x="414360" y="426960"/>
            <a:ext cx="8303760" cy="5486040"/>
            <a:chOff x="414360" y="426960"/>
            <a:chExt cx="8303760" cy="5486040"/>
          </a:xfrm>
        </p:grpSpPr>
        <p:pic>
          <p:nvPicPr>
            <p:cNvPr id="2" name="Picture 3" descr=""/>
            <p:cNvPicPr/>
            <p:nvPr/>
          </p:nvPicPr>
          <p:blipFill>
            <a:blip r:embed="rId2"/>
            <a:stretch/>
          </p:blipFill>
          <p:spPr>
            <a:xfrm>
              <a:off x="414360" y="426960"/>
              <a:ext cx="8303760" cy="5486040"/>
            </a:xfrm>
            <a:prstGeom prst="rect">
              <a:avLst/>
            </a:prstGeom>
            <a:ln w="9360">
              <a:noFill/>
            </a:ln>
          </p:spPr>
        </p:pic>
        <p:sp>
          <p:nvSpPr>
            <p:cNvPr id="3" name="CustomShape 3"/>
            <p:cNvSpPr/>
            <p:nvPr/>
          </p:nvSpPr>
          <p:spPr>
            <a:xfrm>
              <a:off x="452520" y="468360"/>
              <a:ext cx="8227800" cy="5406840"/>
            </a:xfrm>
            <a:prstGeom prst="rect">
              <a:avLst/>
            </a:prstGeom>
            <a:noFill/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" name="CustomShape 4"/>
          <p:cNvSpPr/>
          <p:nvPr/>
        </p:nvSpPr>
        <p:spPr>
          <a:xfrm>
            <a:off x="304920" y="328680"/>
            <a:ext cx="8532360" cy="6197400"/>
          </a:xfrm>
          <a:prstGeom prst="roundRect">
            <a:avLst>
              <a:gd name="adj" fmla="val 2079"/>
            </a:avLst>
          </a:prstGeom>
          <a:gradFill rotWithShape="0">
            <a:gsLst>
              <a:gs pos="0">
                <a:srgbClr val="dadada"/>
              </a:gs>
              <a:gs pos="100000">
                <a:srgbClr val="ffffff"/>
              </a:gs>
            </a:gsLst>
            <a:lin ang="5400000"/>
          </a:gradFill>
          <a:ln w="2160">
            <a:solidFill>
              <a:srgbClr val="a4a3a3"/>
            </a:solidFill>
            <a:miter/>
          </a:ln>
          <a:effectLst>
            <a:outerShdw algn="ctr" dir="2111030" dist="88094" rotWithShape="0">
              <a:srgbClr val="000000">
                <a:alpha val="26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5" name="CustomShape 5"/>
          <p:cNvSpPr/>
          <p:nvPr/>
        </p:nvSpPr>
        <p:spPr>
          <a:xfrm>
            <a:off x="6062760" y="6110280"/>
            <a:ext cx="22856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PlaceHolder 6"/>
          <p:cNvSpPr>
            <a:spLocks noGrp="1"/>
          </p:cNvSpPr>
          <p:nvPr>
            <p:ph type="dt"/>
          </p:nvPr>
        </p:nvSpPr>
        <p:spPr>
          <a:xfrm>
            <a:off x="3776760" y="6110280"/>
            <a:ext cx="2271240" cy="35064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r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27/05/11</a:t>
            </a:r>
            <a:endParaRPr b="0" lang="pt-BR" sz="1000" spc="-1" strike="noStrike">
              <a:latin typeface="Times New Roman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sldNum"/>
          </p:nvPr>
        </p:nvSpPr>
        <p:spPr>
          <a:xfrm>
            <a:off x="8348760" y="6110280"/>
            <a:ext cx="442440" cy="35064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FB23B4E4-187A-4E3A-8D8C-F57B808A5C44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Times New Roman"/>
            </a:endParaRPr>
          </a:p>
        </p:txBody>
      </p:sp>
      <p:sp>
        <p:nvSpPr>
          <p:cNvPr id="8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GB" sz="3600" spc="-1" strike="noStrike">
                <a:solidFill>
                  <a:srgbClr val="ffffff"/>
                </a:solidFill>
                <a:latin typeface="Arial"/>
              </a:rPr>
              <a:t>Clique para editar o formato do texto do título</a:t>
            </a:r>
            <a:endParaRPr b="0" lang="en-GB" sz="3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800" spc="-1" strike="noStrike">
                <a:solidFill>
                  <a:srgbClr val="000000"/>
                </a:solidFill>
                <a:latin typeface="Verdana"/>
              </a:rPr>
              <a:t>Clique para editar o formato do texto da estrutura de tópicos</a:t>
            </a:r>
            <a:endParaRPr b="0" lang="en-GB" sz="2800" spc="-1" strike="noStrike">
              <a:solidFill>
                <a:srgbClr val="000000"/>
              </a:solidFill>
              <a:latin typeface="Verdan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Verdana"/>
              </a:rPr>
              <a:t>2.º nível da estrutura de tópicos</a:t>
            </a:r>
            <a:endParaRPr b="0" lang="en-GB" sz="2200" spc="-1" strike="noStrike">
              <a:solidFill>
                <a:srgbClr val="000000"/>
              </a:solidFill>
              <a:latin typeface="Verdan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000000"/>
                </a:solidFill>
                <a:latin typeface="Verdana"/>
              </a:rPr>
              <a:t>3.º nível da estrutura de tópicos</a:t>
            </a:r>
            <a:endParaRPr b="0" lang="en-GB" sz="1900" spc="-1" strike="noStrike">
              <a:solidFill>
                <a:srgbClr val="000000"/>
              </a:solidFill>
              <a:latin typeface="Verdan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latin typeface="Verdana"/>
              </a:rPr>
              <a:t>4.º nível da estrutura de tópicos</a:t>
            </a:r>
            <a:endParaRPr b="0" lang="en-GB" sz="2000" spc="-1" strike="noStrike">
              <a:solidFill>
                <a:srgbClr val="000000"/>
              </a:solidFill>
              <a:latin typeface="Verdan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Verdana"/>
              </a:rPr>
              <a:t>5.º nível da estrutura de tópicos</a:t>
            </a:r>
            <a:endParaRPr b="0" lang="en-GB" sz="2000" spc="-1" strike="noStrike">
              <a:solidFill>
                <a:srgbClr val="000000"/>
              </a:solidFill>
              <a:latin typeface="Verdan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Verdana"/>
              </a:rPr>
              <a:t>6.º nível da estrutura de tópicos</a:t>
            </a:r>
            <a:endParaRPr b="0" lang="en-GB" sz="2000" spc="-1" strike="noStrike">
              <a:solidFill>
                <a:srgbClr val="000000"/>
              </a:solidFill>
              <a:latin typeface="Verdan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Verdana"/>
              </a:rPr>
              <a:t>7.º nível da estrutura de tópicos</a:t>
            </a:r>
            <a:endParaRPr b="0" lang="en-GB" sz="2000" spc="-1" strike="noStrike">
              <a:solidFill>
                <a:srgbClr val="000000"/>
              </a:solidFill>
              <a:latin typeface="Verdan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920F723B-D3ED-4C7F-B912-D206C3B51627}" type="slidenum">
              <a:rPr b="0" lang="pt-BR" sz="1000" spc="-1" strike="noStrike">
                <a:solidFill>
                  <a:srgbClr val="ffffff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492120" y="1944720"/>
            <a:ext cx="821484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Título do trabalho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54" name="CustomShape 3"/>
          <p:cNvSpPr/>
          <p:nvPr/>
        </p:nvSpPr>
        <p:spPr>
          <a:xfrm>
            <a:off x="503280" y="4014720"/>
            <a:ext cx="8214840" cy="13129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Lucida Sans Unicode"/>
              </a:rPr>
              <a:t>Orientador: 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Lucida Sans Unicode"/>
              </a:rPr>
              <a:t>Bolsista: </a:t>
            </a:r>
            <a:endParaRPr b="0" lang="pt-BR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Lucida Sans Unicode"/>
              </a:rPr>
              <a:t>Colaboradores: </a:t>
            </a:r>
            <a:endParaRPr b="0" lang="pt-BR" sz="2000" spc="-1" strike="noStrike">
              <a:latin typeface="Arial"/>
            </a:endParaRPr>
          </a:p>
        </p:txBody>
      </p:sp>
      <p:pic>
        <p:nvPicPr>
          <p:cNvPr id="55" name="Picture 4" descr=""/>
          <p:cNvPicPr/>
          <p:nvPr/>
        </p:nvPicPr>
        <p:blipFill>
          <a:blip r:embed="rId1"/>
          <a:stretch/>
        </p:blipFill>
        <p:spPr>
          <a:xfrm>
            <a:off x="6624720" y="5616720"/>
            <a:ext cx="2095200" cy="628200"/>
          </a:xfrm>
          <a:prstGeom prst="rect">
            <a:avLst/>
          </a:prstGeom>
          <a:ln w="9360">
            <a:noFill/>
          </a:ln>
        </p:spPr>
      </p:pic>
      <p:pic>
        <p:nvPicPr>
          <p:cNvPr id="56" name="Picture 5" descr=""/>
          <p:cNvPicPr/>
          <p:nvPr/>
        </p:nvPicPr>
        <p:blipFill>
          <a:blip r:embed="rId2"/>
          <a:stretch/>
        </p:blipFill>
        <p:spPr>
          <a:xfrm>
            <a:off x="4751280" y="5540400"/>
            <a:ext cx="1774440" cy="723600"/>
          </a:xfrm>
          <a:prstGeom prst="rect">
            <a:avLst/>
          </a:prstGeom>
          <a:ln w="9360">
            <a:noFill/>
          </a:ln>
        </p:spPr>
      </p:pic>
      <p:sp>
        <p:nvSpPr>
          <p:cNvPr id="57" name="CustomShape 4"/>
          <p:cNvSpPr/>
          <p:nvPr/>
        </p:nvSpPr>
        <p:spPr>
          <a:xfrm>
            <a:off x="4535640" y="503280"/>
            <a:ext cx="4103280" cy="1079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Lucida Sans Unicode"/>
              </a:rPr>
              <a:t>X Simpósio de Pesquisa e Inovação</a:t>
            </a:r>
            <a:endParaRPr b="0" lang="pt-BR" sz="20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Lucida Sans Unicode"/>
              </a:rPr>
              <a:t>21 e 22 de outubro - 2019</a:t>
            </a:r>
            <a:endParaRPr b="0" lang="pt-BR" sz="2000" spc="-1" strike="noStrike">
              <a:latin typeface="Arial"/>
            </a:endParaRPr>
          </a:p>
        </p:txBody>
      </p:sp>
      <p:pic>
        <p:nvPicPr>
          <p:cNvPr id="58" name="Picture 7" descr=""/>
          <p:cNvPicPr/>
          <p:nvPr/>
        </p:nvPicPr>
        <p:blipFill>
          <a:blip r:embed="rId3"/>
          <a:stretch/>
        </p:blipFill>
        <p:spPr>
          <a:xfrm>
            <a:off x="287280" y="5616720"/>
            <a:ext cx="4247640" cy="663120"/>
          </a:xfrm>
          <a:prstGeom prst="rect">
            <a:avLst/>
          </a:prstGeom>
          <a:ln w="9360">
            <a:noFill/>
          </a:ln>
        </p:spPr>
      </p:pic>
      <p:pic>
        <p:nvPicPr>
          <p:cNvPr id="59" name="Picture 10" descr=""/>
          <p:cNvPicPr/>
          <p:nvPr/>
        </p:nvPicPr>
        <p:blipFill>
          <a:blip r:embed="rId4"/>
          <a:stretch/>
        </p:blipFill>
        <p:spPr>
          <a:xfrm>
            <a:off x="642960" y="500040"/>
            <a:ext cx="2142720" cy="37540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E8550BFC-D07E-40EA-9BA2-C6124820CA38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428760" y="37152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INTRODUÇÃO</a:t>
            </a: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62" name="CustomShape 3"/>
          <p:cNvSpPr/>
          <p:nvPr/>
        </p:nvSpPr>
        <p:spPr>
          <a:xfrm>
            <a:off x="503280" y="907920"/>
            <a:ext cx="8183160" cy="5760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 marL="255600" indent="-250560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marL="255600" indent="-250560"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8AD0BC8B-5D98-4000-88EB-46C1271CD803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64" name="CustomShape 2"/>
          <p:cNvSpPr/>
          <p:nvPr/>
        </p:nvSpPr>
        <p:spPr>
          <a:xfrm>
            <a:off x="428760" y="39528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OBJETIVOS</a:t>
            </a: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65" name="CustomShape 3"/>
          <p:cNvSpPr/>
          <p:nvPr/>
        </p:nvSpPr>
        <p:spPr>
          <a:xfrm>
            <a:off x="503280" y="765000"/>
            <a:ext cx="8183160" cy="57146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49"/>
              </a:spcBef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	</a:t>
            </a:r>
            <a:endParaRPr b="0" lang="pt-B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pt-BR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E722E84F-88C1-4F72-B9EA-A2378500AEEE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428760" y="39528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MATERIAL E MÉTODOS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68" name="CustomShape 3"/>
          <p:cNvSpPr/>
          <p:nvPr/>
        </p:nvSpPr>
        <p:spPr>
          <a:xfrm>
            <a:off x="503280" y="1052640"/>
            <a:ext cx="8183160" cy="5427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 marL="255600" indent="-250560" algn="just">
              <a:lnSpc>
                <a:spcPct val="100000"/>
              </a:lnSpc>
              <a:spcBef>
                <a:spcPts val="249"/>
              </a:spcBef>
            </a:pP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 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EB76A181-C523-4CC3-82D1-6DD107B32693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70" name="CustomShape 2"/>
          <p:cNvSpPr/>
          <p:nvPr/>
        </p:nvSpPr>
        <p:spPr>
          <a:xfrm>
            <a:off x="428760" y="37152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RESULTADOS E DISCUSSÃO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71" name="CustomShape 3"/>
          <p:cNvSpPr/>
          <p:nvPr/>
        </p:nvSpPr>
        <p:spPr>
          <a:xfrm>
            <a:off x="503280" y="1123920"/>
            <a:ext cx="8183160" cy="535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 marL="257040" indent="-250560"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marL="255600" indent="-250560"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marL="255600" indent="-250560"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marL="257040" indent="-250560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5868AC8C-8A3B-4FF7-9454-65E2BD7B5C87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428760" y="37152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CONCLUSÕES</a:t>
            </a:r>
            <a:r>
              <a:rPr b="0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74" name="CustomShape 3"/>
          <p:cNvSpPr/>
          <p:nvPr/>
        </p:nvSpPr>
        <p:spPr>
          <a:xfrm>
            <a:off x="503280" y="900000"/>
            <a:ext cx="8183160" cy="55796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3F3F0D15-19FF-4930-9A70-1D416D535AF8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76" name="CustomShape 2"/>
          <p:cNvSpPr/>
          <p:nvPr/>
        </p:nvSpPr>
        <p:spPr>
          <a:xfrm>
            <a:off x="428760" y="371520"/>
            <a:ext cx="8286480" cy="459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REFERÊNCIAS BIBLIOGRÁFICAS 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77" name="CustomShape 3"/>
          <p:cNvSpPr/>
          <p:nvPr/>
        </p:nvSpPr>
        <p:spPr>
          <a:xfrm>
            <a:off x="324000" y="900000"/>
            <a:ext cx="8481600" cy="557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182880" rIns="90000" tIns="91440" bIns="46800">
            <a:noAutofit/>
          </a:bodyPr>
          <a:p>
            <a:pPr marL="255600" indent="-250560" algn="just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  <a:p>
            <a:pPr marL="257040" indent="-250560">
              <a:lnSpc>
                <a:spcPct val="100000"/>
              </a:lnSpc>
              <a:spcBef>
                <a:spcPts val="249"/>
              </a:spcBef>
            </a:pP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2797200" y="479520"/>
            <a:ext cx="3106440" cy="4568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AGRADECIMENTOS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699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8348760" y="6111720"/>
            <a:ext cx="456840" cy="364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C6269EDF-C7F9-4EFF-A409-75F24B01B20B}" type="slidenum">
              <a:rPr b="0" lang="pt-BR" sz="1000" spc="-1" strike="noStrike">
                <a:solidFill>
                  <a:srgbClr val="a7a399"/>
                </a:solidFill>
                <a:latin typeface="Verdana"/>
                <a:ea typeface="Lucida Sans Unicode"/>
              </a:rPr>
              <a:t>&lt;número&gt;</a:t>
            </a:fld>
            <a:endParaRPr b="0" lang="pt-BR" sz="1000" spc="-1" strike="noStrike"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428760" y="371520"/>
            <a:ext cx="8286480" cy="4600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3"/>
          <p:cNvSpPr/>
          <p:nvPr/>
        </p:nvSpPr>
        <p:spPr>
          <a:xfrm>
            <a:off x="503280" y="1628640"/>
            <a:ext cx="8183160" cy="4851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2" name="Picture 4" descr=""/>
          <p:cNvPicPr/>
          <p:nvPr/>
        </p:nvPicPr>
        <p:blipFill>
          <a:blip r:embed="rId1"/>
          <a:stretch/>
        </p:blipFill>
        <p:spPr>
          <a:xfrm>
            <a:off x="6688080" y="5688000"/>
            <a:ext cx="2095200" cy="628200"/>
          </a:xfrm>
          <a:prstGeom prst="rect">
            <a:avLst/>
          </a:prstGeom>
          <a:ln w="9360">
            <a:noFill/>
          </a:ln>
        </p:spPr>
      </p:pic>
      <p:pic>
        <p:nvPicPr>
          <p:cNvPr id="83" name="Picture 5" descr=""/>
          <p:cNvPicPr/>
          <p:nvPr/>
        </p:nvPicPr>
        <p:blipFill>
          <a:blip r:embed="rId2"/>
          <a:stretch/>
        </p:blipFill>
        <p:spPr>
          <a:xfrm>
            <a:off x="4680000" y="5616720"/>
            <a:ext cx="1774440" cy="723600"/>
          </a:xfrm>
          <a:prstGeom prst="rect">
            <a:avLst/>
          </a:prstGeom>
          <a:ln w="9360">
            <a:noFill/>
          </a:ln>
        </p:spPr>
      </p:pic>
      <p:pic>
        <p:nvPicPr>
          <p:cNvPr id="84" name="Picture 6" descr=""/>
          <p:cNvPicPr/>
          <p:nvPr/>
        </p:nvPicPr>
        <p:blipFill>
          <a:blip r:embed="rId3"/>
          <a:stretch/>
        </p:blipFill>
        <p:spPr>
          <a:xfrm>
            <a:off x="287280" y="5616720"/>
            <a:ext cx="4247640" cy="663120"/>
          </a:xfrm>
          <a:prstGeom prst="rect">
            <a:avLst/>
          </a:prstGeom>
          <a:ln w="9360">
            <a:noFill/>
          </a:ln>
        </p:spPr>
      </p:pic>
      <p:sp>
        <p:nvSpPr>
          <p:cNvPr id="85" name="CustomShape 4"/>
          <p:cNvSpPr/>
          <p:nvPr/>
        </p:nvSpPr>
        <p:spPr>
          <a:xfrm>
            <a:off x="2941560" y="576360"/>
            <a:ext cx="3106440" cy="45684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1" lang="pt-BR" sz="2400" spc="-1" strike="noStrike">
                <a:solidFill>
                  <a:srgbClr val="000000"/>
                </a:solidFill>
                <a:latin typeface="Arial"/>
                <a:ea typeface="Lucida Sans Unicode"/>
              </a:rPr>
              <a:t>Contatos</a:t>
            </a:r>
            <a:endParaRPr b="0" lang="pt-B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3898</TotalTime>
  <Application>LibreOffice/6.1.5.2$Windows_X86_64 LibreOffice_project/90f8dcf33c87b3705e78202e3df5142b201bd805</Application>
  <Words>157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2009-07-02T04:26:27Z</dcterms:created>
  <dc:creator>Isabella</dc:creator>
  <dc:description/>
  <dc:language>pt-BR</dc:language>
  <cp:lastModifiedBy/>
  <cp:lastPrinted>1601-01-01T00:00:00Z</cp:lastPrinted>
  <dcterms:modified xsi:type="dcterms:W3CDTF">2019-09-10T16:40:21Z</dcterms:modified>
  <cp:revision>358</cp:revision>
  <dc:subject/>
  <dc:title>Slide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9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