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6157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7713" cy="34147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360849D1-E6C6-45A2-99F2-E70899B49E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5081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5493F9B-BF4B-4E7C-B176-67829E328C29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B1F79D-D27C-471E-A31A-8EB519080646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>
                <a:latin typeface="Times New Roman" pitchFamily="16" charset="0"/>
                <a:ea typeface="Microsoft YaHei" charset="-122"/>
              </a:rPr>
              <a:t>Logo no início do seminário informar que foi um trabalho com duas bolsistas e que esta segunda parte refere-se aos cursos de Nutrição e Administração.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32FED4-511D-4C68-A3BB-848C4E0BF484}" type="slidenum">
              <a:rPr lang="pt-BR" altLang="pt-B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9E6FD3E-53CB-4FC7-A0CC-41E0E0DC80C2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00F4A7-ADE5-43F9-80B3-4FD7CBB7DA46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>
                <a:latin typeface="Times New Roman" pitchFamily="16" charset="0"/>
                <a:ea typeface="Microsoft YaHei" charset="-122"/>
              </a:rPr>
              <a:t>2º tópico (empreendedor...)</a:t>
            </a:r>
            <a:r>
              <a:rPr lang="en-US" altLang="pt-BR">
                <a:latin typeface="Times New Roman" pitchFamily="16" charset="0"/>
                <a:ea typeface="Microsoft YaHei" charset="-122"/>
              </a:rPr>
              <a:t> na eminência de contribuir para o desenvolvimento sustentável numa sociedade mais justa e solidária.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>
                <a:latin typeface="Times New Roman" pitchFamily="16" charset="0"/>
                <a:ea typeface="Microsoft YaHei" charset="-122"/>
              </a:rPr>
              <a:t>3º tópico (cursos...) </a:t>
            </a:r>
            <a:r>
              <a:rPr lang="en-US" altLang="pt-BR">
                <a:latin typeface="Times New Roman" pitchFamily="16" charset="0"/>
                <a:ea typeface="Microsoft YaHei" charset="-122"/>
              </a:rPr>
              <a:t>tanto na inserção dos estudantes no mercado de trabalho</a:t>
            </a:r>
            <a:r>
              <a:rPr lang="pt-BR" altLang="pt-BR">
                <a:latin typeface="Times New Roman" pitchFamily="16" charset="0"/>
                <a:ea typeface="Microsoft YaHei" charset="-122"/>
              </a:rPr>
              <a:t>, como no desempenho acadêmico e profissional, envolvendo aprendizado teórico-prático.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CA9B584-49A2-4233-B00E-627854934915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C20C96-26AE-4BF7-8677-4E443D4FC39B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BDBF2A7-6492-4B67-869C-42F9E5815775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92313E-AF70-4BCC-A3C6-F90B62F8FEEB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DD366E2-5E33-4428-A855-9EE62B5242F9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0B5706-5B5D-42AC-9531-2D417BEF1BBB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>
                <a:latin typeface="Times New Roman" pitchFamily="16" charset="0"/>
                <a:ea typeface="Microsoft YaHei" charset="-122"/>
              </a:rPr>
              <a:t>Quando for começar a falar dos resultados, informar que foram divididos as 3 dimensões: infraestrutura, didático-pedagógico e corpo docente.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A6502BE-4EF9-40AE-BB5F-8187492686F0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DB2994-8E5A-4817-B7C4-C5AAC3189CD5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52AED09-FEAF-4144-B42B-6BA162BA18D0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D87ECF-9AC2-4F08-8312-6B05DE69748C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88972BE-E73C-4CC3-AB21-FD5F80065D71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9854124-783E-4F42-BE3B-953BE8211072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BDE468-B607-499F-9F94-7ECC491B8262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7D9A5-E4E8-4DA2-B6E3-0B0B9A3B8C1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DE176-D6A7-4495-909F-85B604478FE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988" y="530225"/>
            <a:ext cx="2041525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7535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B5864-854F-47C9-A43D-14F65A91053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669D-C000-4F10-B3AD-FA54AECE881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3C0B2-3B33-4A87-9224-6AB7D470D65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26700-C4DE-40CF-8D57-FA42DE5F749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08437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64075" y="530225"/>
            <a:ext cx="4008438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64179-2B84-4211-8F48-7425CC1D32C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C6AC4-2AFB-4555-AB74-39995B81999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07957-51F0-483C-8825-1D9A57DCCDA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2DB71-7CF4-4F04-83ED-79339059149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C0DAD-CECC-4758-B84E-BE52006EF1E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8E336-BE40-45D1-B615-7CDF651F220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BEFA6-8B64-47B6-A701-7AC0FE43C11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44425-43FE-42B7-8F73-2ED7B15290A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988" y="530225"/>
            <a:ext cx="2041525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7535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6DE70-1DE8-4966-B3AC-D5037FF36A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23ABC-0E31-42D5-8583-7FDB659840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73C39-4583-4F52-8BE9-9C38685792D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1FC0-5378-4C1B-9FB4-AFB170B1907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08437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64075" y="530225"/>
            <a:ext cx="4008438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F485D-C0E8-4F84-906C-F88529134B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B2685-8347-45E9-8C6C-078FE7D0BFC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A6487-9117-4236-B823-9BD4A088D05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3B2C-0FB6-4B6B-9CBA-665D6E5FFDF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DC9CF-86B0-4C27-B8D2-45AAFD65538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BB7-C9F7-4BB6-8C89-076547B8614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78B77-ED92-4EC7-9E33-D5A8F38D95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0740D-956A-44B5-99EB-0764FB623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988" y="530225"/>
            <a:ext cx="2041525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7535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00197-4C9B-4853-97E4-3D2A7D2F8F2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D4B09-BC56-4CDD-9DB3-501AC7EE042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5E7CD-9FED-4D2B-99E2-BD73196912E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7B4B5-F31C-44D7-AA02-D7F2000F88D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08437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64075" y="530225"/>
            <a:ext cx="4008438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3B590-11EC-457F-8090-108EE19CC70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0CCA4-F61D-4C0A-8779-36F6C9C61F1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63108-A3B3-4F69-A985-D3501F85CC4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08437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64075" y="530225"/>
            <a:ext cx="4008438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F64A3-1A21-4341-AE35-E876521FB66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CAD36-607E-466F-BAB4-1C081ECA33D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6B235-478F-480F-8C9D-FEF0EC3FA4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A1C11-087D-47C7-930E-8DC5755262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EBE48-BC02-4B04-9C65-0C41376F855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988" y="530225"/>
            <a:ext cx="2041525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7535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6D1C0-2E97-4A64-8260-B7E23B1E37D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60F0-4344-40F4-8F16-4B6ED88225C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D94BB-06ED-4193-B38D-AAAD5F1C20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B0BA0-48E8-4B33-9BFF-10FCEFD94F6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08437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64075" y="530225"/>
            <a:ext cx="4008438" cy="52689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CFBCD-B20A-41DF-94A2-AD3678FB8D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BA55B-64AB-45C1-95E2-AEEC48E2E5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87B8D-7980-4B8F-B5B4-6A3D3142474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DBA0C-847D-4E90-8554-2B29807E115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74C9-B008-4438-8772-C6FC2B3F9DD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857A0-7AA9-4067-9E4E-74AC2E9AF36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1FDF0-8A68-4D8C-AA09-229DB22E67E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784C8-3A71-4BC8-8D8B-B9493764E55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988" y="530225"/>
            <a:ext cx="2041525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7535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D12C4-60DE-45A0-8BE4-8FCCE9D1073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6750F-AE4D-444D-A255-DEA4518D78F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EB8EB-4CAA-43CD-9320-1F93F3A0B31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55705-ED80-4208-A135-0844982CE68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F196A-1FB1-4916-9078-F56073D7920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414338" y="427038"/>
            <a:ext cx="8304212" cy="5486400"/>
            <a:chOff x="261" y="269"/>
            <a:chExt cx="5231" cy="345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1" cy="3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34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83" cy="3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/>
            </a:p>
          </p:txBody>
        </p:sp>
      </p:grp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35525"/>
            <a:ext cx="816927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69275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8288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6103938"/>
            <a:ext cx="2271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062663" y="6108700"/>
            <a:ext cx="2286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03938"/>
            <a:ext cx="442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SzPct val="100000"/>
              <a:defRPr sz="2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846D2D5B-2DBC-4CC1-AAC7-42022A69765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kern="1200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414338" y="427038"/>
            <a:ext cx="8304212" cy="5486400"/>
            <a:chOff x="261" y="269"/>
            <a:chExt cx="5231" cy="345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1" cy="3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62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83" cy="3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/>
            </a:p>
          </p:txBody>
        </p:sp>
      </p:grp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414338" y="427038"/>
            <a:ext cx="8304212" cy="3109912"/>
            <a:chOff x="261" y="269"/>
            <a:chExt cx="5231" cy="1959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1" y="269"/>
              <a:ext cx="5231" cy="19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60" name="Text Box 8"/>
            <p:cNvSpPr txBox="1">
              <a:spLocks noChangeArrowheads="1"/>
            </p:cNvSpPr>
            <p:nvPr/>
          </p:nvSpPr>
          <p:spPr bwMode="auto">
            <a:xfrm>
              <a:off x="290" y="300"/>
              <a:ext cx="5173" cy="18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/>
            </a:p>
          </p:txBody>
        </p:sp>
      </p:grp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35525"/>
            <a:ext cx="816927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69275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8288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6110288"/>
            <a:ext cx="22717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000" smtClean="0">
                <a:solidFill>
                  <a:srgbClr val="A7A39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6062663" y="6110288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0288"/>
            <a:ext cx="4429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000">
                <a:solidFill>
                  <a:srgbClr val="A7A399"/>
                </a:solidFill>
                <a:latin typeface="Verdana" pitchFamily="32" charset="0"/>
                <a:cs typeface="Arial" charset="0"/>
              </a:defRPr>
            </a:lvl1pPr>
          </a:lstStyle>
          <a:p>
            <a:fld id="{0A8E02E1-5EFF-44FA-A866-0F916090E9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kern="1200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14338" y="427038"/>
            <a:ext cx="8304212" cy="5486400"/>
            <a:chOff x="261" y="269"/>
            <a:chExt cx="5231" cy="345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1" cy="3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83" cy="3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/>
            </a:p>
          </p:txBody>
        </p:sp>
      </p:grp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414338" y="427038"/>
            <a:ext cx="8304212" cy="4341812"/>
            <a:chOff x="261" y="269"/>
            <a:chExt cx="5231" cy="2735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1" y="269"/>
              <a:ext cx="5231" cy="2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84" name="Text Box 8"/>
            <p:cNvSpPr txBox="1">
              <a:spLocks noChangeArrowheads="1"/>
            </p:cNvSpPr>
            <p:nvPr/>
          </p:nvSpPr>
          <p:spPr bwMode="auto">
            <a:xfrm>
              <a:off x="281" y="291"/>
              <a:ext cx="5191" cy="26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/>
            </a:p>
          </p:txBody>
        </p:sp>
      </p:grpSp>
      <p:sp>
        <p:nvSpPr>
          <p:cNvPr id="307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35525"/>
            <a:ext cx="816927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69275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8288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6110288"/>
            <a:ext cx="22717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000" smtClean="0">
                <a:solidFill>
                  <a:srgbClr val="A7A39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6062663" y="6110288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0288"/>
            <a:ext cx="4429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000">
                <a:solidFill>
                  <a:srgbClr val="A7A399"/>
                </a:solidFill>
                <a:latin typeface="Verdana" pitchFamily="32" charset="0"/>
                <a:cs typeface="Arial" charset="0"/>
              </a:defRPr>
            </a:lvl1pPr>
          </a:lstStyle>
          <a:p>
            <a:fld id="{811662C6-31E4-445D-A450-1EE27A19452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kern="1200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414338" y="427038"/>
            <a:ext cx="8304212" cy="5486400"/>
            <a:chOff x="261" y="269"/>
            <a:chExt cx="5231" cy="345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1" cy="3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7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83" cy="3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/>
            </a:p>
          </p:txBody>
        </p:sp>
      </p:grp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35525"/>
            <a:ext cx="816927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69275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8288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6110288"/>
            <a:ext cx="22717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000" smtClean="0">
                <a:solidFill>
                  <a:srgbClr val="A7A39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062663" y="6110288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0288"/>
            <a:ext cx="4429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000">
                <a:solidFill>
                  <a:srgbClr val="A7A399"/>
                </a:solidFill>
                <a:latin typeface="Verdana" pitchFamily="32" charset="0"/>
                <a:cs typeface="Arial" charset="0"/>
              </a:defRPr>
            </a:lvl1pPr>
          </a:lstStyle>
          <a:p>
            <a:fld id="{1D47B2D6-BF86-4A67-92D1-B1BA3A1A7F2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kern="1200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414338" y="427038"/>
            <a:ext cx="8304212" cy="5486400"/>
            <a:chOff x="261" y="269"/>
            <a:chExt cx="5231" cy="345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1" cy="3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32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83" cy="3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/>
            </a:p>
          </p:txBody>
        </p:sp>
      </p:grp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DADADA"/>
              </a:gs>
              <a:gs pos="100000">
                <a:srgbClr val="FFFFFF"/>
              </a:gs>
            </a:gsLst>
            <a:lin ang="5400000" scaled="1"/>
          </a:gradFill>
          <a:ln w="2160" cap="sq">
            <a:solidFill>
              <a:srgbClr val="A4A3A3"/>
            </a:solidFill>
            <a:miter lim="800000"/>
            <a:headEnd/>
            <a:tailEnd/>
          </a:ln>
          <a:effectLst>
            <a:outerShdw dist="88094" dir="211103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5125" name="Freeform 6"/>
          <p:cNvSpPr>
            <a:spLocks noChangeArrowheads="1"/>
          </p:cNvSpPr>
          <p:nvPr/>
        </p:nvSpPr>
        <p:spPr bwMode="auto">
          <a:xfrm>
            <a:off x="6400800" y="433388"/>
            <a:ext cx="2324100" cy="4343400"/>
          </a:xfrm>
          <a:custGeom>
            <a:avLst/>
            <a:gdLst>
              <a:gd name="T0" fmla="*/ 1162050 w 2324100"/>
              <a:gd name="T1" fmla="*/ 0 h 4343400"/>
              <a:gd name="T2" fmla="*/ 0 w 2324100"/>
              <a:gd name="T3" fmla="*/ 2171700 h 4343400"/>
              <a:gd name="T4" fmla="*/ 1162050 w 2324100"/>
              <a:gd name="T5" fmla="*/ 4343400 h 4343400"/>
              <a:gd name="T6" fmla="*/ 2324100 w 2324100"/>
              <a:gd name="T7" fmla="*/ 2171700 h 4343400"/>
              <a:gd name="T8" fmla="*/ 0 60000 65536"/>
              <a:gd name="T9" fmla="*/ 0 60000 65536"/>
              <a:gd name="T10" fmla="*/ 0 60000 65536"/>
              <a:gd name="T11" fmla="*/ 0 60000 65536"/>
              <a:gd name="T12" fmla="*/ 0 w 2324100"/>
              <a:gd name="T13" fmla="*/ 0 h 4343400"/>
              <a:gd name="T14" fmla="*/ 2305394 w 2324100"/>
              <a:gd name="T15" fmla="*/ 4343400 h 434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3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35525"/>
            <a:ext cx="816927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69275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8288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6110288"/>
            <a:ext cx="22717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000" smtClean="0">
                <a:solidFill>
                  <a:srgbClr val="A7A39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27/05/11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062663" y="6110288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0288"/>
            <a:ext cx="4429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000">
                <a:solidFill>
                  <a:srgbClr val="A7A399"/>
                </a:solidFill>
                <a:latin typeface="Verdana" pitchFamily="32" charset="0"/>
                <a:cs typeface="Arial" charset="0"/>
              </a:defRPr>
            </a:lvl1pPr>
          </a:lstStyle>
          <a:p>
            <a:fld id="{84C1B66E-E853-45B2-ADC4-31AA46B815F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kern="1200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8D3E"/>
          </a:solidFill>
          <a:latin typeface="Verdan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D01FB09-0ACE-40DC-8062-3BADE3293A5B}" type="slidenum">
              <a:rPr lang="pt-BR" altLang="pt-BR" sz="1000">
                <a:solidFill>
                  <a:srgbClr val="FFFFFF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altLang="pt-BR" sz="10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92125" y="1944688"/>
            <a:ext cx="8215313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 b="1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 dirty="0">
                <a:solidFill>
                  <a:srgbClr val="000000"/>
                </a:solidFill>
              </a:rPr>
              <a:t>Título do trabalho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03238" y="4014788"/>
            <a:ext cx="8215312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0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dirty="0">
                <a:solidFill>
                  <a:srgbClr val="000000"/>
                </a:solidFill>
              </a:rPr>
              <a:t>Orientador: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dirty="0">
                <a:solidFill>
                  <a:srgbClr val="000000"/>
                </a:solidFill>
              </a:rPr>
              <a:t>Bolsista: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dirty="0">
                <a:solidFill>
                  <a:srgbClr val="000000"/>
                </a:solidFill>
              </a:rPr>
              <a:t>Colaboradores: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46EE087-A79D-47EA-86B9-74E340FA5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5" b="27736"/>
          <a:stretch/>
        </p:blipFill>
        <p:spPr>
          <a:xfrm>
            <a:off x="2370435" y="577850"/>
            <a:ext cx="4761905" cy="19018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22DE199-A2F6-4D4E-8194-3F19255EE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0" y="5507297"/>
            <a:ext cx="3554889" cy="8331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55F86A-42D3-43CA-BD19-6430D0B67B53}" type="slidenum">
              <a:rPr lang="pt-BR" altLang="pt-BR" sz="1000">
                <a:solidFill>
                  <a:srgbClr val="A7A399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altLang="pt-BR" sz="1000">
              <a:solidFill>
                <a:srgbClr val="A7A399"/>
              </a:solidFill>
              <a:latin typeface="Verdana" pitchFamily="32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28625" y="371475"/>
            <a:ext cx="8286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INTRODUÇÃO</a:t>
            </a:r>
            <a:r>
              <a:rPr lang="pt-BR" altLang="pt-B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03238" y="908050"/>
            <a:ext cx="8183562" cy="576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82880" tIns="91440" rIns="90000" bIns="46800"/>
          <a:lstStyle/>
          <a:p>
            <a:pPr marL="255588" indent="-250825" eaLnBrk="1" hangingPunct="1">
              <a:spcBef>
                <a:spcPts val="250"/>
              </a:spcBef>
              <a:buSzPct val="80000"/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</a:pPr>
            <a:endParaRPr lang="pt-BR" altLang="pt-BR" sz="2400">
              <a:solidFill>
                <a:srgbClr val="000000"/>
              </a:solidFill>
            </a:endParaRPr>
          </a:p>
          <a:p>
            <a:pPr marL="255588" indent="-250825" algn="just" eaLnBrk="1" hangingPunct="1">
              <a:spcBef>
                <a:spcPts val="250"/>
              </a:spcBef>
              <a:buSzPct val="80000"/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</a:pPr>
            <a:endParaRPr lang="pt-BR" alt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F83DAB-9B5B-4DD1-A2C6-DFEDF5460EE1}" type="slidenum">
              <a:rPr lang="pt-BR" altLang="pt-BR" sz="1000">
                <a:solidFill>
                  <a:srgbClr val="A7A399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altLang="pt-BR" sz="1000">
              <a:solidFill>
                <a:srgbClr val="A7A399"/>
              </a:solidFill>
              <a:latin typeface="Verdana" pitchFamily="32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28625" y="395288"/>
            <a:ext cx="8286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OBJETIVOS</a:t>
            </a:r>
            <a:r>
              <a:rPr lang="pt-BR" altLang="pt-B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03238" y="765175"/>
            <a:ext cx="8183562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82880" tIns="91440" rIns="90000" bIns="46800"/>
          <a:lstStyle/>
          <a:p>
            <a:pPr eaLnBrk="1" hangingPunct="1">
              <a:spcBef>
                <a:spcPts val="25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25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ts val="25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>
              <a:solidFill>
                <a:srgbClr val="000000"/>
              </a:solidFill>
            </a:endParaRPr>
          </a:p>
          <a:p>
            <a:pPr eaLnBrk="1" hangingPunct="1">
              <a:spcBef>
                <a:spcPts val="25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5C8D24-E6E7-4895-8EAE-504DDA45C9AD}" type="slidenum">
              <a:rPr lang="pt-BR" altLang="pt-BR" sz="1000">
                <a:solidFill>
                  <a:srgbClr val="A7A399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altLang="pt-BR" sz="1000">
              <a:solidFill>
                <a:srgbClr val="A7A399"/>
              </a:solidFill>
              <a:latin typeface="Verdana" pitchFamily="32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28625" y="395288"/>
            <a:ext cx="8286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MATERIAL E MÉTODOS 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03238" y="1052513"/>
            <a:ext cx="8183562" cy="542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82880" tIns="91440" rIns="90000" bIns="46800"/>
          <a:lstStyle/>
          <a:p>
            <a:pPr marL="255588" indent="-250825" algn="just" eaLnBrk="1" hangingPunct="1">
              <a:spcBef>
                <a:spcPts val="250"/>
              </a:spcBef>
              <a:buSzPct val="80000"/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</a:pPr>
            <a:r>
              <a:rPr lang="pt-BR" altLang="pt-BR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221336-5E55-48BE-A4F6-18E3DC3C42D1}" type="slidenum">
              <a:rPr lang="pt-BR" altLang="pt-BR" sz="1000">
                <a:solidFill>
                  <a:srgbClr val="A7A399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altLang="pt-BR" sz="1000">
              <a:solidFill>
                <a:srgbClr val="A7A399"/>
              </a:solidFill>
              <a:latin typeface="Verdana" pitchFamily="32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28625" y="371475"/>
            <a:ext cx="8286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RESULTADOS E DISCUSSÃO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3238" y="1123950"/>
            <a:ext cx="8183562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90000" bIns="46800"/>
          <a:lstStyle>
            <a:lvl1pPr marL="257175" indent="-250825"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ts val="250"/>
              </a:spcBef>
              <a:buSzPct val="80000"/>
              <a:defRPr/>
            </a:pPr>
            <a:endParaRPr lang="pt-BR" altLang="pt-BR" sz="2400">
              <a:solidFill>
                <a:srgbClr val="000000"/>
              </a:solidFill>
            </a:endParaRPr>
          </a:p>
          <a:p>
            <a:pPr marL="255588" algn="just" eaLnBrk="1" hangingPunct="1">
              <a:spcBef>
                <a:spcPts val="250"/>
              </a:spcBef>
              <a:buSzPct val="80000"/>
              <a:defRPr/>
            </a:pPr>
            <a:endParaRPr lang="pt-BR" altLang="pt-BR" sz="2400">
              <a:solidFill>
                <a:srgbClr val="000000"/>
              </a:solidFill>
            </a:endParaRPr>
          </a:p>
          <a:p>
            <a:pPr marL="255588" algn="just" eaLnBrk="1" hangingPunct="1">
              <a:spcBef>
                <a:spcPts val="250"/>
              </a:spcBef>
              <a:buSzPct val="80000"/>
              <a:defRPr/>
            </a:pPr>
            <a:endParaRPr lang="pt-BR" altLang="pt-BR" sz="2400">
              <a:solidFill>
                <a:srgbClr val="000000"/>
              </a:solidFill>
            </a:endParaRPr>
          </a:p>
          <a:p>
            <a:pPr eaLnBrk="1" hangingPunct="1">
              <a:spcBef>
                <a:spcPts val="250"/>
              </a:spcBef>
              <a:buSzPct val="80000"/>
              <a:defRPr/>
            </a:pPr>
            <a:endParaRPr lang="pt-BR" alt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4E8EA0-3154-4421-90CD-853FEC3CF7D2}" type="slidenum">
              <a:rPr lang="pt-BR" altLang="pt-BR" sz="1000">
                <a:solidFill>
                  <a:srgbClr val="A7A399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altLang="pt-BR" sz="1000">
              <a:solidFill>
                <a:srgbClr val="A7A399"/>
              </a:solidFill>
              <a:latin typeface="Verdana" pitchFamily="32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28625" y="371475"/>
            <a:ext cx="8286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CONCLUSÕES</a:t>
            </a:r>
            <a:r>
              <a:rPr lang="pt-BR" altLang="pt-B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3238" y="900113"/>
            <a:ext cx="8183562" cy="558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82880" tIns="91440" rIns="90000" bIns="46800"/>
          <a:lstStyle/>
          <a:p>
            <a:pPr eaLnBrk="1" hangingPunct="1">
              <a:spcBef>
                <a:spcPts val="25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25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>
              <a:solidFill>
                <a:srgbClr val="000000"/>
              </a:solidFill>
            </a:endParaRPr>
          </a:p>
          <a:p>
            <a:pPr eaLnBrk="1" hangingPunct="1">
              <a:spcBef>
                <a:spcPts val="25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3FB4D7-E99B-40F2-8717-5038FCE33723}" type="slidenum">
              <a:rPr lang="pt-BR" altLang="pt-BR" sz="1000">
                <a:solidFill>
                  <a:srgbClr val="A7A399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altLang="pt-BR" sz="1000">
              <a:solidFill>
                <a:srgbClr val="A7A399"/>
              </a:solidFill>
              <a:latin typeface="Verdana" pitchFamily="32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28625" y="371475"/>
            <a:ext cx="8286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REFERÊNCIAS BIBLIOGRÁFICAS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900113"/>
            <a:ext cx="84820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90000" bIns="46800"/>
          <a:lstStyle>
            <a:lvl1pPr marL="255588" indent="-250825"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703263" algn="l"/>
                <a:tab pos="1152525" algn="l"/>
                <a:tab pos="1601788" algn="l"/>
                <a:tab pos="2051050" algn="l"/>
                <a:tab pos="2500313" algn="l"/>
                <a:tab pos="2949575" algn="l"/>
                <a:tab pos="3398838" algn="l"/>
                <a:tab pos="3848100" algn="l"/>
                <a:tab pos="4297363" algn="l"/>
                <a:tab pos="4746625" algn="l"/>
                <a:tab pos="5195888" algn="l"/>
                <a:tab pos="5645150" algn="l"/>
                <a:tab pos="6094413" algn="l"/>
                <a:tab pos="6543675" algn="l"/>
                <a:tab pos="6992938" algn="l"/>
                <a:tab pos="7442200" algn="l"/>
                <a:tab pos="7891463" algn="l"/>
                <a:tab pos="8340725" algn="l"/>
                <a:tab pos="8789988" algn="l"/>
                <a:tab pos="9239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ts val="250"/>
              </a:spcBef>
              <a:buSzPct val="80000"/>
              <a:defRPr/>
            </a:pPr>
            <a:endParaRPr lang="pt-BR" altLang="pt-BR">
              <a:solidFill>
                <a:srgbClr val="000000"/>
              </a:solidFill>
            </a:endParaRPr>
          </a:p>
          <a:p>
            <a:pPr marL="257175" eaLnBrk="1" hangingPunct="1">
              <a:spcBef>
                <a:spcPts val="250"/>
              </a:spcBef>
              <a:buSzPct val="80000"/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797175" y="479425"/>
            <a:ext cx="31067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AGRADECIMENTOS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847C592-BFEE-42A9-8F5C-887DF002CCFF}" type="slidenum">
              <a:rPr lang="pt-BR" altLang="pt-BR" sz="1000">
                <a:solidFill>
                  <a:srgbClr val="A7A399"/>
                </a:solidFill>
                <a:latin typeface="Verdana" pitchFamily="32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altLang="pt-BR" sz="1000">
              <a:solidFill>
                <a:srgbClr val="A7A399"/>
              </a:solidFill>
              <a:latin typeface="Verdana" pitchFamily="32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28625" y="371475"/>
            <a:ext cx="8286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503238" y="1628775"/>
            <a:ext cx="8183562" cy="485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138" y="5688013"/>
            <a:ext cx="2095500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0" y="5616575"/>
            <a:ext cx="1774825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2941638" y="576263"/>
            <a:ext cx="310673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</a:rPr>
              <a:t>Contatos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262ED01-F5AE-46E0-BC6C-582153EC0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5517232"/>
            <a:ext cx="3671147" cy="8604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</TotalTime>
  <Words>144</Words>
  <Application>Microsoft Office PowerPoint</Application>
  <PresentationFormat>Apresentação na tela (4:3)</PresentationFormat>
  <Paragraphs>50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Isabella</dc:creator>
  <cp:lastModifiedBy>Vanda</cp:lastModifiedBy>
  <cp:revision>359</cp:revision>
  <cp:lastPrinted>1601-01-01T00:00:00Z</cp:lastPrinted>
  <dcterms:created xsi:type="dcterms:W3CDTF">2009-07-02T04:26:27Z</dcterms:created>
  <dcterms:modified xsi:type="dcterms:W3CDTF">2020-06-25T18:13:50Z</dcterms:modified>
</cp:coreProperties>
</file>