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6" autoAdjust="0"/>
  </p:normalViewPr>
  <p:slideViewPr>
    <p:cSldViewPr>
      <p:cViewPr>
        <p:scale>
          <a:sx n="33" d="100"/>
          <a:sy n="33" d="100"/>
        </p:scale>
        <p:origin x="6" y="2880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A400F-C222-4C4C-A672-A94DE73A9E1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9564B-0F49-4C19-92E2-0CEB3B74565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EF2E6-9702-48F2-9BBD-EA7AE2B1701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969F3-7415-4ED7-99B6-7A373270B70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74794-43FB-41E1-99B0-51FF4CA84DE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D7B4E-4B7E-4500-A43C-E21408CB41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528A6-78AB-4004-961D-D9B6315B0FF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B021D-83E9-484F-9148-5EF963B48C4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B92B1-71D8-4F5D-8632-884256D27B6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F82C2-82EB-4F95-A6DA-A506E70FDA6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E6803-F2FC-40C0-BEBA-440F2999F3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defTabSz="4321175">
              <a:defRPr sz="6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defTabSz="4321175">
              <a:defRPr sz="6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defTabSz="4321175">
              <a:defRPr sz="6600"/>
            </a:lvl1pPr>
          </a:lstStyle>
          <a:p>
            <a:fld id="{6505350B-6EF8-406E-942D-4D002FEFC4E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2pPr>
      <a:lvl3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3pPr>
      <a:lvl4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4pPr>
      <a:lvl5pPr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20838" indent="-1620838" algn="l" defTabSz="4321175" rtl="0" fontAlgn="base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fontAlgn="base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cs typeface="+mn-cs"/>
        </a:defRPr>
      </a:lvl2pPr>
      <a:lvl3pPr marL="5400675" indent="-1079500" algn="l" defTabSz="4321175" rtl="0" fontAlgn="base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cs typeface="+mn-cs"/>
        </a:defRPr>
      </a:lvl3pPr>
      <a:lvl4pPr marL="7561263" indent="-1081088" algn="l" defTabSz="4321175" rtl="0" fontAlgn="base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cs typeface="+mn-cs"/>
        </a:defRPr>
      </a:lvl4pPr>
      <a:lvl5pPr marL="97218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16125" y="2270669"/>
            <a:ext cx="281559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21175"/>
            <a:r>
              <a:rPr lang="pt-BR" sz="8000" b="1" dirty="0"/>
              <a:t>COLOQUE AQUI O TÍTULO </a:t>
            </a:r>
          </a:p>
          <a:p>
            <a:pPr algn="ctr" defTabSz="4321175"/>
            <a:r>
              <a:rPr lang="pt-BR" sz="8000" b="1" dirty="0"/>
              <a:t>DO TRABALHO</a:t>
            </a:r>
          </a:p>
          <a:p>
            <a:pPr algn="ctr" defTabSz="4321175"/>
            <a:endParaRPr lang="pt-BR" sz="4000" b="1" dirty="0"/>
          </a:p>
          <a:p>
            <a:pPr algn="ctr" defTabSz="4321175"/>
            <a:r>
              <a:rPr lang="pt-BR" sz="5000" b="1" dirty="0"/>
              <a:t>Fulano da Silva</a:t>
            </a:r>
            <a:r>
              <a:rPr lang="pt-BR" sz="5000" b="1" baseline="30000" dirty="0"/>
              <a:t>1</a:t>
            </a:r>
            <a:r>
              <a:rPr lang="pt-BR" sz="5000" b="1" dirty="0"/>
              <a:t>, Beltrano Alves</a:t>
            </a:r>
            <a:r>
              <a:rPr lang="pt-BR" sz="5000" b="1" baseline="30000" dirty="0"/>
              <a:t>2</a:t>
            </a:r>
            <a:r>
              <a:rPr lang="pt-BR" sz="5000" b="1" dirty="0"/>
              <a:t>, </a:t>
            </a:r>
            <a:r>
              <a:rPr lang="pt-BR" sz="5000" b="1" dirty="0" err="1"/>
              <a:t>Ciclano</a:t>
            </a:r>
            <a:r>
              <a:rPr lang="pt-BR" sz="5000" b="1" dirty="0"/>
              <a:t> Pereira</a:t>
            </a:r>
            <a:r>
              <a:rPr lang="pt-BR" sz="5000" b="1" baseline="30000" dirty="0"/>
              <a:t>3</a:t>
            </a:r>
          </a:p>
          <a:p>
            <a:pPr defTabSz="4321175"/>
            <a:endParaRPr lang="pt-BR" sz="3000" dirty="0"/>
          </a:p>
          <a:p>
            <a:pPr algn="ctr" defTabSz="4321175"/>
            <a:r>
              <a:rPr lang="pt-BR" sz="4000" dirty="0"/>
              <a:t>1. Afiliação institucional do primeiro autor; 2. Afiliação institucional do segundo autor; 3. Afiliação institucional do terceiro autor.</a:t>
            </a:r>
          </a:p>
          <a:p>
            <a:pPr algn="ctr" defTabSz="4321175"/>
            <a:r>
              <a:rPr lang="pt-BR" sz="4000" dirty="0"/>
              <a:t>e-mail do autor principal. </a:t>
            </a:r>
            <a:r>
              <a:rPr lang="pt-BR" sz="4000" u="sng" dirty="0"/>
              <a:t>Obs.: A afiliação e demais dados deverão ser iguais ao resumo submetido.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139950" y="8959850"/>
            <a:ext cx="9166225" cy="305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21175"/>
            <a:r>
              <a:rPr lang="pt-BR" sz="4000" b="1" dirty="0"/>
              <a:t>1.</a:t>
            </a:r>
            <a:r>
              <a:rPr lang="pt-BR" sz="4000" dirty="0"/>
              <a:t> Introdução</a:t>
            </a:r>
          </a:p>
          <a:p>
            <a:pPr algn="just" defTabSz="4321175"/>
            <a:endParaRPr lang="pt-BR" sz="4000" dirty="0"/>
          </a:p>
          <a:p>
            <a:pPr algn="just" defTabSz="4321175"/>
            <a:r>
              <a:rPr lang="pt-BR" sz="4000" dirty="0"/>
              <a:t>          Faça uma breve introdução do tema a ser apresentado, contendo as informações mais relevantes e atuais. Deverá ainda apresentar o contexto geral do trabalho.</a:t>
            </a:r>
          </a:p>
          <a:p>
            <a:pPr algn="just" defTabSz="4321175"/>
            <a:endParaRPr lang="pt-BR" sz="4000" b="1" dirty="0"/>
          </a:p>
          <a:p>
            <a:pPr algn="just" defTabSz="4321175"/>
            <a:r>
              <a:rPr lang="pt-BR" sz="4000" b="1" dirty="0"/>
              <a:t>Palavras chave</a:t>
            </a:r>
            <a:r>
              <a:rPr lang="pt-BR" sz="4000" dirty="0"/>
              <a:t>: colocar as de maior relevância até no máximo 3.</a:t>
            </a:r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b="1" dirty="0"/>
          </a:p>
          <a:p>
            <a:pPr algn="just" defTabSz="4321175"/>
            <a:r>
              <a:rPr lang="pt-BR" sz="4000" b="1" dirty="0"/>
              <a:t>2.</a:t>
            </a:r>
            <a:r>
              <a:rPr lang="pt-BR" sz="4000" dirty="0"/>
              <a:t> Objetivo</a:t>
            </a:r>
          </a:p>
          <a:p>
            <a:pPr algn="just" defTabSz="4321175"/>
            <a:endParaRPr lang="pt-BR" sz="4000" dirty="0"/>
          </a:p>
          <a:p>
            <a:pPr algn="just" defTabSz="4321175"/>
            <a:r>
              <a:rPr lang="pt-BR" sz="4000" dirty="0"/>
              <a:t>        Indicar de forma sucinta os principais objetivos a serem atendidos pelo trabalho.</a:t>
            </a:r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b="1" dirty="0"/>
          </a:p>
          <a:p>
            <a:pPr algn="just" defTabSz="4321175"/>
            <a:r>
              <a:rPr lang="pt-BR" sz="4000" b="1" dirty="0"/>
              <a:t>3.</a:t>
            </a:r>
            <a:r>
              <a:rPr lang="pt-BR" sz="4000" dirty="0"/>
              <a:t> Material e métodos</a:t>
            </a:r>
          </a:p>
          <a:p>
            <a:pPr algn="just" defTabSz="4321175"/>
            <a:endParaRPr lang="pt-BR" sz="4000" dirty="0"/>
          </a:p>
          <a:p>
            <a:pPr algn="just" defTabSz="4321175"/>
            <a:r>
              <a:rPr lang="pt-BR" sz="4000" dirty="0"/>
              <a:t>      Indicar de forma resumida a(s) metodologia(s) utilizadas no trabalho para atingir os objetivos propostos.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2314238" y="8959850"/>
            <a:ext cx="9166225" cy="305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21175"/>
            <a:r>
              <a:rPr lang="pt-BR" sz="4000" b="1" dirty="0"/>
              <a:t>4.</a:t>
            </a:r>
            <a:r>
              <a:rPr lang="pt-BR" sz="4000" dirty="0"/>
              <a:t> Resultados e discussão</a:t>
            </a:r>
          </a:p>
          <a:p>
            <a:pPr algn="just" defTabSz="4321175"/>
            <a:endParaRPr lang="pt-BR" sz="4000" dirty="0"/>
          </a:p>
          <a:p>
            <a:pPr algn="just" defTabSz="4321175"/>
            <a:r>
              <a:rPr lang="pt-BR" sz="4000" dirty="0"/>
              <a:t>      Apresentar os resultados obtidos no trabalho e sua discussão em relação ao conhecimento já disponível.</a:t>
            </a:r>
          </a:p>
          <a:p>
            <a:pPr algn="just" defTabSz="4321175"/>
            <a:r>
              <a:rPr lang="pt-BR" sz="4000" dirty="0"/>
              <a:t>Nos resultados poderão ser apresentadas tabelas, gráficos e outras Ilustrações que sejam essenciais à boa compreensão do texto.</a:t>
            </a:r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b="1" dirty="0"/>
          </a:p>
          <a:p>
            <a:pPr algn="just" defTabSz="4321175"/>
            <a:r>
              <a:rPr lang="pt-BR" sz="4000" b="1" dirty="0"/>
              <a:t>5.</a:t>
            </a:r>
            <a:r>
              <a:rPr lang="pt-BR" sz="4000" dirty="0"/>
              <a:t> Conclusão</a:t>
            </a:r>
          </a:p>
          <a:p>
            <a:pPr algn="just" defTabSz="4321175"/>
            <a:endParaRPr lang="pt-BR" sz="4000" dirty="0"/>
          </a:p>
          <a:p>
            <a:pPr algn="just" defTabSz="4321175"/>
            <a:r>
              <a:rPr lang="pt-BR" sz="4000" dirty="0"/>
              <a:t>      Indicar de forma objetiva as principais conclusões obtidas pelo trabalho.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301200" y="8942388"/>
            <a:ext cx="9166225" cy="2288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21175"/>
            <a:r>
              <a:rPr lang="pt-BR" sz="4000" b="1" dirty="0"/>
              <a:t>6.</a:t>
            </a:r>
            <a:r>
              <a:rPr lang="pt-BR" sz="4000" dirty="0"/>
              <a:t> Referências bibliográficas</a:t>
            </a:r>
          </a:p>
          <a:p>
            <a:pPr algn="just" defTabSz="4321175"/>
            <a:r>
              <a:rPr lang="pt-BR" sz="2400" dirty="0"/>
              <a:t>Ex.: </a:t>
            </a:r>
          </a:p>
          <a:p>
            <a:pPr algn="just" defTabSz="4321175"/>
            <a:r>
              <a:rPr lang="pt-BR" sz="2400" dirty="0"/>
              <a:t>1. LATORRACA, </a:t>
            </a:r>
            <a:r>
              <a:rPr lang="pt-BR" sz="2400" dirty="0" err="1"/>
              <a:t>J.V.F.</a:t>
            </a:r>
            <a:r>
              <a:rPr lang="pt-BR" sz="2400" dirty="0"/>
              <a:t>; ALBUQUERQUE, </a:t>
            </a:r>
            <a:r>
              <a:rPr lang="pt-BR" sz="2400" dirty="0" err="1"/>
              <a:t>C.E.C.</a:t>
            </a:r>
            <a:r>
              <a:rPr lang="pt-BR" sz="2400" dirty="0"/>
              <a:t> Efeito do rápido crescimento sobre as propriedades da madeira. </a:t>
            </a:r>
            <a:r>
              <a:rPr lang="pt-BR" sz="2400" b="1" dirty="0"/>
              <a:t>Floresta e Ambiente</a:t>
            </a:r>
            <a:r>
              <a:rPr lang="pt-BR" sz="2400" dirty="0"/>
              <a:t>, </a:t>
            </a:r>
            <a:r>
              <a:rPr lang="pt-BR" sz="2400" dirty="0" err="1"/>
              <a:t>Seropédica</a:t>
            </a:r>
            <a:r>
              <a:rPr lang="pt-BR" sz="2400" dirty="0"/>
              <a:t>, v.7, n.1, p.279-291, 2000.</a:t>
            </a:r>
          </a:p>
          <a:p>
            <a:pPr algn="just" defTabSz="4321175"/>
            <a:r>
              <a:rPr lang="pt-BR" sz="2400" dirty="0"/>
              <a:t>2. BELLATO, </a:t>
            </a:r>
            <a:r>
              <a:rPr lang="pt-BR" sz="2400" dirty="0" err="1"/>
              <a:t>M.A.</a:t>
            </a:r>
            <a:r>
              <a:rPr lang="pt-BR" sz="2400" dirty="0"/>
              <a:t>; FONTANA, D.C. El </a:t>
            </a:r>
            <a:r>
              <a:rPr lang="pt-BR" sz="2400" dirty="0" err="1"/>
              <a:t>niño</a:t>
            </a:r>
            <a:r>
              <a:rPr lang="pt-BR" sz="2400" dirty="0"/>
              <a:t> e a agricultura da região Sul do Brasil. Disponível em: &lt;http://www.cntp.embrapa.br/agromet/el nino2&gt;. Acesso em: 6 abr. 2011.</a:t>
            </a:r>
          </a:p>
          <a:p>
            <a:pPr algn="just" defTabSz="4321175"/>
            <a:endParaRPr lang="pt-BR" sz="24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r>
              <a:rPr lang="pt-BR" sz="4000" dirty="0"/>
              <a:t>Agradecimentos (opcional) </a:t>
            </a:r>
          </a:p>
          <a:p>
            <a:pPr algn="just" defTabSz="4321175"/>
            <a:r>
              <a:rPr lang="pt-BR" sz="4000" dirty="0"/>
              <a:t>     Item não obrigatório, onde os autores poderão agradecer as pessoas que colaboraram com o desenvolvimento e realização da pesquisa.</a:t>
            </a:r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endParaRPr lang="pt-BR" sz="4000" dirty="0"/>
          </a:p>
          <a:p>
            <a:pPr algn="just" defTabSz="4321175"/>
            <a:r>
              <a:rPr lang="pt-BR" sz="4000" dirty="0"/>
              <a:t>Apoio financeiro (se bolsista).</a:t>
            </a:r>
          </a:p>
          <a:p>
            <a:pPr algn="just" defTabSz="4321175"/>
            <a:r>
              <a:rPr lang="pt-BR" sz="4000" dirty="0"/>
              <a:t>     Local de menção e agradecimento a(s) Instituição(</a:t>
            </a:r>
            <a:r>
              <a:rPr lang="pt-BR" sz="4000" dirty="0" err="1"/>
              <a:t>ões</a:t>
            </a:r>
            <a:r>
              <a:rPr lang="pt-BR" sz="4000" dirty="0"/>
              <a:t>) de financiamento e fomento.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871663" y="39878000"/>
            <a:ext cx="29956125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4321175"/>
            <a:r>
              <a:rPr lang="pt-BR" dirty="0"/>
              <a:t>Obs.: </a:t>
            </a:r>
            <a:r>
              <a:rPr lang="pt-BR" sz="6000" dirty="0"/>
              <a:t>Os itens poderão vir em outras caixas de texto, na </a:t>
            </a:r>
            <a:r>
              <a:rPr lang="pt-BR" sz="6000" dirty="0" err="1"/>
              <a:t>sequência</a:t>
            </a:r>
            <a:r>
              <a:rPr lang="pt-BR" sz="6000" dirty="0"/>
              <a:t>, quando não couberem na anterior. Respeitar a formatação das caixas de texto. Retirar esta informação ao final.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200573" y="397472"/>
            <a:ext cx="265300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dirty="0"/>
              <a:t>Pesquisa e Extensão: IF Barbacena além do horizonte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FA888E86-3050-4524-A07C-657D5501E0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43" b="27304"/>
          <a:stretch/>
        </p:blipFill>
        <p:spPr>
          <a:xfrm>
            <a:off x="25626020" y="2592587"/>
            <a:ext cx="4761905" cy="208823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A127408-D49C-421C-9279-673454B34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15" y="904370"/>
            <a:ext cx="4166416" cy="40687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368</Words>
  <Application>Microsoft Office PowerPoint</Application>
  <PresentationFormat>Personalizar</PresentationFormat>
  <Paragraphs>123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</dc:creator>
  <cp:lastModifiedBy>Vanda</cp:lastModifiedBy>
  <cp:revision>9</cp:revision>
  <dcterms:created xsi:type="dcterms:W3CDTF">2011-04-19T14:25:48Z</dcterms:created>
  <dcterms:modified xsi:type="dcterms:W3CDTF">2020-06-25T18:13:27Z</dcterms:modified>
</cp:coreProperties>
</file>